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6"/>
  </p:notesMasterIdLst>
  <p:handoutMasterIdLst>
    <p:handoutMasterId r:id="rId17"/>
  </p:handoutMasterIdLst>
  <p:sldIdLst>
    <p:sldId id="281" r:id="rId5"/>
    <p:sldId id="284" r:id="rId6"/>
    <p:sldId id="285" r:id="rId7"/>
    <p:sldId id="286" r:id="rId8"/>
    <p:sldId id="287" r:id="rId9"/>
    <p:sldId id="300" r:id="rId10"/>
    <p:sldId id="301" r:id="rId11"/>
    <p:sldId id="304" r:id="rId12"/>
    <p:sldId id="302" r:id="rId13"/>
    <p:sldId id="303" r:id="rId14"/>
    <p:sldId id="29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3661"/>
    <a:srgbClr val="002060"/>
    <a:srgbClr val="FFFFFF"/>
    <a:srgbClr val="C00000"/>
    <a:srgbClr val="FF1D1D"/>
    <a:srgbClr val="FF0000"/>
    <a:srgbClr val="FF5757"/>
    <a:srgbClr val="C8384A"/>
    <a:srgbClr val="183163"/>
    <a:srgbClr val="0036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53" autoAdjust="0"/>
    <p:restoredTop sz="95033" autoAdjust="0"/>
  </p:normalViewPr>
  <p:slideViewPr>
    <p:cSldViewPr snapToGrid="0">
      <p:cViewPr varScale="1">
        <p:scale>
          <a:sx n="93" d="100"/>
          <a:sy n="93" d="100"/>
        </p:scale>
        <p:origin x="427" y="8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7/23/2025</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7/23/2025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ở đầ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9575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ội dung">
    <p:bg>
      <p:bgPr>
        <a:solidFill>
          <a:schemeClr val="bg1"/>
        </a:solidFill>
        <a:effectLst/>
      </p:bgPr>
    </p:bg>
    <p:spTree>
      <p:nvGrpSpPr>
        <p:cNvPr id="1" name=""/>
        <p:cNvGrpSpPr/>
        <p:nvPr/>
      </p:nvGrpSpPr>
      <p:grpSpPr>
        <a:xfrm>
          <a:off x="0" y="0"/>
          <a:ext cx="0" cy="0"/>
          <a:chOff x="0" y="0"/>
          <a:chExt cx="0" cy="0"/>
        </a:xfrm>
      </p:grpSpPr>
      <p:sp>
        <p:nvSpPr>
          <p:cNvPr id="5" name="Content Placeholder 7">
            <a:extLst>
              <a:ext uri="{FF2B5EF4-FFF2-40B4-BE49-F238E27FC236}">
                <a16:creationId xmlns:a16="http://schemas.microsoft.com/office/drawing/2014/main" id="{1DC6730A-85A7-0369-50C1-C35525963564}"/>
              </a:ext>
            </a:extLst>
          </p:cNvPr>
          <p:cNvSpPr>
            <a:spLocks noGrp="1"/>
          </p:cNvSpPr>
          <p:nvPr>
            <p:ph sz="quarter" idx="13"/>
          </p:nvPr>
        </p:nvSpPr>
        <p:spPr>
          <a:xfrm>
            <a:off x="418289" y="1127838"/>
            <a:ext cx="11400098" cy="5434866"/>
          </a:xfrm>
          <a:prstGeom prst="rect">
            <a:avLst/>
          </a:prstGeom>
        </p:spPr>
        <p:txBody>
          <a:bodyPr/>
          <a:lstStyle>
            <a:lvl1pPr marL="365760" indent="-365760" algn="just">
              <a:lnSpc>
                <a:spcPct val="130000"/>
              </a:lnSpc>
              <a:spcBef>
                <a:spcPts val="600"/>
              </a:spcBef>
              <a:buFont typeface="Wingdings" panose="05000000000000000000" pitchFamily="2" charset="2"/>
              <a:buChar char="§"/>
              <a:defRPr sz="2400">
                <a:solidFill>
                  <a:schemeClr val="tx1"/>
                </a:solidFill>
                <a:latin typeface="Cambria" panose="02040503050406030204" pitchFamily="18" charset="0"/>
                <a:ea typeface="Cambria" panose="02040503050406030204" pitchFamily="18" charset="0"/>
                <a:cs typeface="Cambria" panose="02040503050406030204" pitchFamily="18" charset="0"/>
              </a:defRPr>
            </a:lvl1pPr>
            <a:lvl2pPr marL="640080" indent="-365760" algn="just">
              <a:lnSpc>
                <a:spcPct val="130000"/>
              </a:lnSpc>
              <a:spcBef>
                <a:spcPts val="600"/>
              </a:spcBef>
              <a:defRPr sz="2400">
                <a:solidFill>
                  <a:schemeClr val="tx1"/>
                </a:solidFill>
                <a:latin typeface="Cambria" panose="02040503050406030204" pitchFamily="18" charset="0"/>
                <a:ea typeface="Cambria" panose="02040503050406030204" pitchFamily="18" charset="0"/>
                <a:cs typeface="Cambria" panose="02040503050406030204" pitchFamily="18" charset="0"/>
              </a:defRPr>
            </a:lvl2pPr>
            <a:lvl3pPr marL="914400" indent="-365760" algn="just">
              <a:lnSpc>
                <a:spcPct val="130000"/>
              </a:lnSpc>
              <a:spcBef>
                <a:spcPts val="600"/>
              </a:spcBef>
              <a:buSzPct val="70000"/>
              <a:buFont typeface="Wingdings" panose="05000000000000000000" pitchFamily="2" charset="2"/>
              <a:buChar char="§"/>
              <a:defRPr sz="2400">
                <a:solidFill>
                  <a:schemeClr val="tx1"/>
                </a:solidFill>
                <a:latin typeface="Cambria" panose="02040503050406030204" pitchFamily="18" charset="0"/>
                <a:ea typeface="Cambria" panose="02040503050406030204" pitchFamily="18" charset="0"/>
                <a:cs typeface="Cambria" panose="02040503050406030204" pitchFamily="18" charset="0"/>
              </a:defRPr>
            </a:lvl3pPr>
            <a:lvl4pPr marL="1188720" indent="-365760" algn="just">
              <a:lnSpc>
                <a:spcPct val="130000"/>
              </a:lnSpc>
              <a:spcBef>
                <a:spcPts val="600"/>
              </a:spcBef>
              <a:buSzPct val="70000"/>
              <a:defRPr sz="2400">
                <a:solidFill>
                  <a:schemeClr val="tx1"/>
                </a:solidFill>
                <a:latin typeface="Cambria" panose="02040503050406030204" pitchFamily="18" charset="0"/>
                <a:ea typeface="Cambria" panose="02040503050406030204" pitchFamily="18" charset="0"/>
                <a:cs typeface="Cambria" panose="02040503050406030204" pitchFamily="18" charset="0"/>
              </a:defRPr>
            </a:lvl4pPr>
            <a:lvl5pPr marL="2057400" indent="-228600" algn="just">
              <a:lnSpc>
                <a:spcPct val="130000"/>
              </a:lnSpc>
              <a:spcBef>
                <a:spcPts val="600"/>
              </a:spcBef>
              <a:buClr>
                <a:srgbClr val="003366"/>
              </a:buClr>
              <a:buSzPct val="50000"/>
              <a:buFont typeface="Wingdings" panose="05000000000000000000" pitchFamily="2" charset="2"/>
              <a:buChar char="§"/>
              <a:defRPr sz="2400">
                <a:solidFill>
                  <a:schemeClr val="tx1"/>
                </a:solidFill>
                <a:latin typeface="Cambria" panose="02040503050406030204" pitchFamily="18" charset="0"/>
                <a:ea typeface="Cambria" panose="02040503050406030204" pitchFamily="18" charset="0"/>
                <a:cs typeface="Cambria" panose="020405030504060302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97DD7987-E04A-B078-66F7-28B97932C143}"/>
              </a:ext>
            </a:extLst>
          </p:cNvPr>
          <p:cNvSpPr/>
          <p:nvPr userDrawn="1"/>
        </p:nvSpPr>
        <p:spPr>
          <a:xfrm flipV="1">
            <a:off x="7167355" y="6747425"/>
            <a:ext cx="5029200" cy="118872"/>
          </a:xfrm>
          <a:prstGeom prst="rect">
            <a:avLst/>
          </a:prstGeom>
          <a:solidFill>
            <a:srgbClr val="00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sp>
        <p:nvSpPr>
          <p:cNvPr id="7" name="Rectangle 7">
            <a:extLst>
              <a:ext uri="{FF2B5EF4-FFF2-40B4-BE49-F238E27FC236}">
                <a16:creationId xmlns:a16="http://schemas.microsoft.com/office/drawing/2014/main" id="{20F6E187-38B3-578E-BC21-A3ED2DE042D0}"/>
              </a:ext>
            </a:extLst>
          </p:cNvPr>
          <p:cNvSpPr/>
          <p:nvPr userDrawn="1"/>
        </p:nvSpPr>
        <p:spPr>
          <a:xfrm>
            <a:off x="11681190" y="6260893"/>
            <a:ext cx="406834" cy="430376"/>
          </a:xfrm>
          <a:prstGeom prst="roundRect">
            <a:avLst>
              <a:gd name="adj" fmla="val 7534"/>
            </a:avLst>
          </a:prstGeom>
          <a:solidFill>
            <a:schemeClr val="accent4">
              <a:lumMod val="75000"/>
            </a:schemeClr>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fld id="{BE7477B4-A552-4686-93D2-5126A2EE782E}" type="slidenum">
              <a:rPr lang="en-US" sz="1300" smtClean="0">
                <a:latin typeface="Cambria" panose="02040503050406030204" pitchFamily="18" charset="0"/>
                <a:ea typeface="Cambria" panose="02040503050406030204" pitchFamily="18" charset="0"/>
              </a:rPr>
              <a:pPr algn="ctr"/>
              <a:t>‹#›</a:t>
            </a:fld>
            <a:endParaRPr lang="en-GB" sz="1300">
              <a:solidFill>
                <a:schemeClr val="bg1"/>
              </a:solidFill>
              <a:latin typeface="Cambria" panose="02040503050406030204" pitchFamily="18" charset="0"/>
              <a:ea typeface="Cambria" panose="02040503050406030204" pitchFamily="18" charset="0"/>
            </a:endParaRPr>
          </a:p>
        </p:txBody>
      </p:sp>
      <p:sp>
        <p:nvSpPr>
          <p:cNvPr id="8" name="Slide Number Placeholder 5">
            <a:extLst>
              <a:ext uri="{FF2B5EF4-FFF2-40B4-BE49-F238E27FC236}">
                <a16:creationId xmlns:a16="http://schemas.microsoft.com/office/drawing/2014/main" id="{755832A7-1333-2503-DD42-0D175E7E5981}"/>
              </a:ext>
            </a:extLst>
          </p:cNvPr>
          <p:cNvSpPr txBox="1">
            <a:spLocks/>
          </p:cNvSpPr>
          <p:nvPr userDrawn="1"/>
        </p:nvSpPr>
        <p:spPr>
          <a:xfrm>
            <a:off x="11596877" y="6499551"/>
            <a:ext cx="341211" cy="267285"/>
          </a:xfrm>
          <a:prstGeom prst="rect">
            <a:avLst/>
          </a:prstGeom>
        </p:spPr>
        <p:txBody>
          <a:bodyPr lIns="0" rIns="0"/>
          <a:lstStyle>
            <a:defPPr>
              <a:defRPr lang="en-US"/>
            </a:defPPr>
            <a:lvl1pPr marL="0" algn="ctr" defTabSz="914400" rtl="0" eaLnBrk="1" latinLnBrk="0" hangingPunct="1">
              <a:defRPr sz="1200" b="1" kern="1200">
                <a:solidFill>
                  <a:schemeClr val="bg1"/>
                </a:solidFill>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cxnSp>
        <p:nvCxnSpPr>
          <p:cNvPr id="11" name="Đường nối Thẳng 9">
            <a:extLst>
              <a:ext uri="{FF2B5EF4-FFF2-40B4-BE49-F238E27FC236}">
                <a16:creationId xmlns:a16="http://schemas.microsoft.com/office/drawing/2014/main" id="{1858D0BF-AFD7-1216-CAEA-CC96A1E2CDEA}"/>
              </a:ext>
            </a:extLst>
          </p:cNvPr>
          <p:cNvCxnSpPr>
            <a:cxnSpLocks/>
          </p:cNvCxnSpPr>
          <p:nvPr userDrawn="1"/>
        </p:nvCxnSpPr>
        <p:spPr>
          <a:xfrm flipH="1">
            <a:off x="418289" y="765131"/>
            <a:ext cx="11519799" cy="0"/>
          </a:xfrm>
          <a:prstGeom prst="line">
            <a:avLst/>
          </a:prstGeom>
          <a:ln w="25400">
            <a:solidFill>
              <a:srgbClr val="183163"/>
            </a:solidFill>
            <a:prstDash val="solid"/>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6CFA0F25-A0FF-D7EC-C4C7-BB94D3AD62E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8623" y="67734"/>
            <a:ext cx="737750" cy="737750"/>
          </a:xfrm>
          <a:prstGeom prst="rect">
            <a:avLst/>
          </a:prstGeom>
        </p:spPr>
      </p:pic>
      <p:sp>
        <p:nvSpPr>
          <p:cNvPr id="3" name="Title 8">
            <a:extLst>
              <a:ext uri="{FF2B5EF4-FFF2-40B4-BE49-F238E27FC236}">
                <a16:creationId xmlns:a16="http://schemas.microsoft.com/office/drawing/2014/main" id="{7A8BBD59-F9B1-A51E-B1D2-54446EB8E0DA}"/>
              </a:ext>
            </a:extLst>
          </p:cNvPr>
          <p:cNvSpPr>
            <a:spLocks noGrp="1"/>
          </p:cNvSpPr>
          <p:nvPr>
            <p:ph type="title" hasCustomPrompt="1"/>
          </p:nvPr>
        </p:nvSpPr>
        <p:spPr>
          <a:xfrm>
            <a:off x="403017" y="226362"/>
            <a:ext cx="10377551" cy="463958"/>
          </a:xfrm>
          <a:prstGeom prst="rect">
            <a:avLst/>
          </a:prstGeom>
        </p:spPr>
        <p:txBody>
          <a:bodyPr anchor="ctr"/>
          <a:lstStyle>
            <a:lvl1pPr>
              <a:lnSpc>
                <a:spcPct val="100000"/>
              </a:lnSpc>
              <a:defRPr sz="3200" b="1">
                <a:solidFill>
                  <a:srgbClr val="002060"/>
                </a:solidFill>
                <a:latin typeface="Cambria" panose="02040503050406030204" pitchFamily="18" charset="0"/>
                <a:ea typeface="Cambria" panose="02040503050406030204" pitchFamily="18" charset="0"/>
                <a:cs typeface="Cambria" panose="02040503050406030204" pitchFamily="18" charset="0"/>
              </a:defRPr>
            </a:lvl1pPr>
          </a:lstStyle>
          <a:p>
            <a:r>
              <a:rPr lang="en-US"/>
              <a:t>Title 1:……………………………………..</a:t>
            </a:r>
          </a:p>
        </p:txBody>
      </p:sp>
      <p:sp>
        <p:nvSpPr>
          <p:cNvPr id="2" name="Rectangle 5">
            <a:extLst>
              <a:ext uri="{FF2B5EF4-FFF2-40B4-BE49-F238E27FC236}">
                <a16:creationId xmlns:a16="http://schemas.microsoft.com/office/drawing/2014/main" id="{FC40C980-2BD7-A0C8-0705-4573C093AB58}"/>
              </a:ext>
            </a:extLst>
          </p:cNvPr>
          <p:cNvSpPr/>
          <p:nvPr userDrawn="1"/>
        </p:nvSpPr>
        <p:spPr>
          <a:xfrm rot="16200000">
            <a:off x="-779495" y="5963507"/>
            <a:ext cx="1670963" cy="118872"/>
          </a:xfrm>
          <a:prstGeom prst="rect">
            <a:avLst/>
          </a:prstGeom>
          <a:solidFill>
            <a:srgbClr val="00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sp>
        <p:nvSpPr>
          <p:cNvPr id="6" name="Isosceles Triangle 5">
            <a:extLst>
              <a:ext uri="{FF2B5EF4-FFF2-40B4-BE49-F238E27FC236}">
                <a16:creationId xmlns:a16="http://schemas.microsoft.com/office/drawing/2014/main" id="{C0B340EE-A054-FB4F-6693-90B3B4E12489}"/>
              </a:ext>
            </a:extLst>
          </p:cNvPr>
          <p:cNvSpPr/>
          <p:nvPr userDrawn="1"/>
        </p:nvSpPr>
        <p:spPr>
          <a:xfrm rot="3243627">
            <a:off x="25195" y="5145898"/>
            <a:ext cx="258190" cy="193964"/>
          </a:xfrm>
          <a:prstGeom prs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AC5B47E1-85B0-FD34-5F1D-7F2B97C90F3E}"/>
              </a:ext>
            </a:extLst>
          </p:cNvPr>
          <p:cNvSpPr/>
          <p:nvPr userDrawn="1"/>
        </p:nvSpPr>
        <p:spPr>
          <a:xfrm rot="4933871">
            <a:off x="7104884" y="6619102"/>
            <a:ext cx="258190" cy="193964"/>
          </a:xfrm>
          <a:prstGeom prs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5812652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ên soạn và trình bà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360DA2-0DA0-E9A5-65DA-584F059791A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24598" y="334726"/>
            <a:ext cx="2555113" cy="763418"/>
          </a:xfrm>
          <a:prstGeom prst="rect">
            <a:avLst/>
          </a:prstGeom>
        </p:spPr>
      </p:pic>
    </p:spTree>
    <p:extLst>
      <p:ext uri="{BB962C8B-B14F-4D97-AF65-F5344CB8AC3E}">
        <p14:creationId xmlns:p14="http://schemas.microsoft.com/office/powerpoint/2010/main" val="23253655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Kết thú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0D3A12-ADE1-59F5-BD6C-CC224A1EA6C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69744" y="3884562"/>
            <a:ext cx="4230928" cy="2828925"/>
          </a:xfrm>
          <a:prstGeom prst="rect">
            <a:avLst/>
          </a:prstGeom>
        </p:spPr>
      </p:pic>
    </p:spTree>
    <p:extLst>
      <p:ext uri="{BB962C8B-B14F-4D97-AF65-F5344CB8AC3E}">
        <p14:creationId xmlns:p14="http://schemas.microsoft.com/office/powerpoint/2010/main" val="201488166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3" r:id="rId2"/>
    <p:sldLayoutId id="2147483657" r:id="rId3"/>
    <p:sldLayoutId id="2147483656"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B4B5451B-82BA-85FA-730E-8FEA360D5F4F}"/>
              </a:ext>
            </a:extLst>
          </p:cNvPr>
          <p:cNvSpPr txBox="1">
            <a:spLocks/>
          </p:cNvSpPr>
          <p:nvPr/>
        </p:nvSpPr>
        <p:spPr>
          <a:xfrm>
            <a:off x="798146" y="2462564"/>
            <a:ext cx="10781584" cy="1068219"/>
          </a:xfrm>
          <a:prstGeom prst="rect">
            <a:avLst/>
          </a:prstGeom>
        </p:spPr>
        <p:txBody>
          <a:bodyPr>
            <a:normAutofit/>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just">
              <a:lnSpc>
                <a:spcPct val="100000"/>
              </a:lnSpc>
              <a:defRPr/>
            </a:pPr>
            <a:r>
              <a:rPr lang="en-US" dirty="0" err="1">
                <a:latin typeface="Cambria" panose="02040503050406030204" pitchFamily="18" charset="0"/>
                <a:ea typeface="Cambria" panose="02040503050406030204" pitchFamily="18" charset="0"/>
                <a:cs typeface="Arial" panose="020B0604020202020204" pitchFamily="34" charset="0"/>
              </a:rPr>
              <a:t>Kiểm</a:t>
            </a:r>
            <a:r>
              <a:rPr lang="en-US" dirty="0">
                <a:latin typeface="Cambria" panose="02040503050406030204" pitchFamily="18" charset="0"/>
                <a:ea typeface="Cambria" panose="02040503050406030204" pitchFamily="18" charset="0"/>
                <a:cs typeface="Arial" panose="020B0604020202020204" pitchFamily="34" charset="0"/>
              </a:rPr>
              <a:t> </a:t>
            </a:r>
            <a:r>
              <a:rPr lang="en-US" dirty="0" err="1">
                <a:latin typeface="Cambria" panose="02040503050406030204" pitchFamily="18" charset="0"/>
                <a:ea typeface="Cambria" panose="02040503050406030204" pitchFamily="18" charset="0"/>
                <a:cs typeface="Arial" panose="020B0604020202020204" pitchFamily="34" charset="0"/>
              </a:rPr>
              <a:t>thử</a:t>
            </a:r>
            <a:r>
              <a:rPr lang="en-US" dirty="0">
                <a:latin typeface="Cambria" panose="02040503050406030204" pitchFamily="18" charset="0"/>
                <a:ea typeface="Cambria" panose="02040503050406030204" pitchFamily="18" charset="0"/>
                <a:cs typeface="Arial" panose="020B0604020202020204" pitchFamily="34" charset="0"/>
              </a:rPr>
              <a:t> </a:t>
            </a:r>
            <a:r>
              <a:rPr lang="en-US" dirty="0" err="1">
                <a:latin typeface="Cambria" panose="02040503050406030204" pitchFamily="18" charset="0"/>
                <a:ea typeface="Cambria" panose="02040503050406030204" pitchFamily="18" charset="0"/>
                <a:cs typeface="Arial" panose="020B0604020202020204" pitchFamily="34" charset="0"/>
              </a:rPr>
              <a:t>phần</a:t>
            </a:r>
            <a:r>
              <a:rPr lang="en-US" dirty="0">
                <a:latin typeface="Cambria" panose="02040503050406030204" pitchFamily="18" charset="0"/>
                <a:ea typeface="Cambria" panose="02040503050406030204" pitchFamily="18" charset="0"/>
                <a:cs typeface="Arial" panose="020B0604020202020204" pitchFamily="34" charset="0"/>
              </a:rPr>
              <a:t> </a:t>
            </a:r>
            <a:r>
              <a:rPr lang="en-US" dirty="0" err="1">
                <a:latin typeface="Cambria" panose="02040503050406030204" pitchFamily="18" charset="0"/>
                <a:ea typeface="Cambria" panose="02040503050406030204" pitchFamily="18" charset="0"/>
                <a:cs typeface="Arial" panose="020B0604020202020204" pitchFamily="34" charset="0"/>
              </a:rPr>
              <a:t>mềm</a:t>
            </a:r>
            <a:endParaRPr lang="en-US" dirty="0">
              <a:latin typeface="Cambria" panose="02040503050406030204" pitchFamily="18" charset="0"/>
              <a:ea typeface="Cambria" panose="02040503050406030204" pitchFamily="18" charset="0"/>
              <a:cs typeface="Arial" panose="020B0604020202020204" pitchFamily="34" charset="0"/>
            </a:endParaRPr>
          </a:p>
        </p:txBody>
      </p:sp>
      <p:sp>
        <p:nvSpPr>
          <p:cNvPr id="5" name="Title 6">
            <a:extLst>
              <a:ext uri="{FF2B5EF4-FFF2-40B4-BE49-F238E27FC236}">
                <a16:creationId xmlns:a16="http://schemas.microsoft.com/office/drawing/2014/main" id="{33BA612D-2EED-6358-0407-9AE3A703BE6E}"/>
              </a:ext>
            </a:extLst>
          </p:cNvPr>
          <p:cNvSpPr txBox="1">
            <a:spLocks/>
          </p:cNvSpPr>
          <p:nvPr/>
        </p:nvSpPr>
        <p:spPr>
          <a:xfrm>
            <a:off x="798146" y="1927394"/>
            <a:ext cx="5347416" cy="4425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lang="en-US" sz="2600" i="1" dirty="0">
                <a:solidFill>
                  <a:schemeClr val="tx1"/>
                </a:solidFill>
                <a:latin typeface="Cambria" panose="02040503050406030204" pitchFamily="18" charset="0"/>
                <a:ea typeface="Cambria" panose="02040503050406030204" pitchFamily="18" charset="0"/>
                <a:cs typeface="Arial" panose="020B0604020202020204" pitchFamily="34" charset="0"/>
              </a:rPr>
              <a:t>Khoa </a:t>
            </a:r>
            <a:r>
              <a:rPr lang="en-US" sz="2600" i="1" dirty="0" err="1">
                <a:solidFill>
                  <a:schemeClr val="tx1"/>
                </a:solidFill>
                <a:latin typeface="Cambria" panose="02040503050406030204" pitchFamily="18" charset="0"/>
                <a:ea typeface="Cambria" panose="02040503050406030204" pitchFamily="18" charset="0"/>
                <a:cs typeface="Arial" panose="020B0604020202020204" pitchFamily="34" charset="0"/>
              </a:rPr>
              <a:t>công</a:t>
            </a:r>
            <a:r>
              <a:rPr lang="en-US" sz="2600" i="1" dirty="0">
                <a:solidFill>
                  <a:schemeClr val="tx1"/>
                </a:solidFill>
                <a:latin typeface="Cambria" panose="02040503050406030204" pitchFamily="18" charset="0"/>
                <a:ea typeface="Cambria" panose="02040503050406030204" pitchFamily="18" charset="0"/>
                <a:cs typeface="Arial" panose="020B0604020202020204" pitchFamily="34" charset="0"/>
              </a:rPr>
              <a:t> </a:t>
            </a:r>
            <a:r>
              <a:rPr lang="en-US" sz="2600" i="1" dirty="0" err="1">
                <a:solidFill>
                  <a:schemeClr val="tx1"/>
                </a:solidFill>
                <a:latin typeface="Cambria" panose="02040503050406030204" pitchFamily="18" charset="0"/>
                <a:ea typeface="Cambria" panose="02040503050406030204" pitchFamily="18" charset="0"/>
                <a:cs typeface="Arial" panose="020B0604020202020204" pitchFamily="34" charset="0"/>
              </a:rPr>
              <a:t>nghệ</a:t>
            </a:r>
            <a:r>
              <a:rPr lang="en-US" sz="2600" i="1" dirty="0">
                <a:solidFill>
                  <a:schemeClr val="tx1"/>
                </a:solidFill>
                <a:latin typeface="Cambria" panose="02040503050406030204" pitchFamily="18" charset="0"/>
                <a:ea typeface="Cambria" panose="02040503050406030204" pitchFamily="18" charset="0"/>
                <a:cs typeface="Arial" panose="020B0604020202020204" pitchFamily="34" charset="0"/>
              </a:rPr>
              <a:t> </a:t>
            </a:r>
            <a:r>
              <a:rPr lang="en-US" sz="2600" i="1" dirty="0" err="1">
                <a:solidFill>
                  <a:schemeClr val="tx1"/>
                </a:solidFill>
                <a:latin typeface="Cambria" panose="02040503050406030204" pitchFamily="18" charset="0"/>
                <a:ea typeface="Cambria" panose="02040503050406030204" pitchFamily="18" charset="0"/>
                <a:cs typeface="Arial" panose="020B0604020202020204" pitchFamily="34" charset="0"/>
              </a:rPr>
              <a:t>thông</a:t>
            </a:r>
            <a:r>
              <a:rPr lang="en-US" sz="2600" i="1" dirty="0">
                <a:solidFill>
                  <a:schemeClr val="tx1"/>
                </a:solidFill>
                <a:latin typeface="Cambria" panose="02040503050406030204" pitchFamily="18" charset="0"/>
                <a:ea typeface="Cambria" panose="02040503050406030204" pitchFamily="18" charset="0"/>
                <a:cs typeface="Arial" panose="020B0604020202020204" pitchFamily="34" charset="0"/>
              </a:rPr>
              <a:t> tin</a:t>
            </a:r>
          </a:p>
        </p:txBody>
      </p:sp>
      <p:sp>
        <p:nvSpPr>
          <p:cNvPr id="6" name="Title 6">
            <a:extLst>
              <a:ext uri="{FF2B5EF4-FFF2-40B4-BE49-F238E27FC236}">
                <a16:creationId xmlns:a16="http://schemas.microsoft.com/office/drawing/2014/main" id="{5A83A30E-DFA5-D992-062B-1C5BDC7B9D02}"/>
              </a:ext>
            </a:extLst>
          </p:cNvPr>
          <p:cNvSpPr txBox="1">
            <a:spLocks/>
          </p:cNvSpPr>
          <p:nvPr/>
        </p:nvSpPr>
        <p:spPr>
          <a:xfrm>
            <a:off x="798146" y="3595225"/>
            <a:ext cx="8374376" cy="954107"/>
          </a:xfrm>
          <a:prstGeom prst="rect">
            <a:avLst/>
          </a:prstGeom>
        </p:spPr>
        <p:txBody>
          <a:bodyPr wrap="square">
            <a:spAutoFit/>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just">
              <a:lnSpc>
                <a:spcPct val="100000"/>
              </a:lnSpc>
              <a:defRPr/>
            </a:pPr>
            <a:r>
              <a:rPr lang="en-US" sz="2800" dirty="0" err="1">
                <a:solidFill>
                  <a:schemeClr val="tx1"/>
                </a:solidFill>
                <a:latin typeface="Cambria" panose="02040503050406030204" pitchFamily="18" charset="0"/>
                <a:ea typeface="Cambria" panose="02040503050406030204" pitchFamily="18" charset="0"/>
                <a:cs typeface="Arial" panose="020B0604020202020204" pitchFamily="34" charset="0"/>
              </a:rPr>
              <a:t>Thực</a:t>
            </a:r>
            <a:r>
              <a:rPr lang="en-US" sz="2800" dirty="0">
                <a:solidFill>
                  <a:schemeClr val="tx1"/>
                </a:solidFill>
                <a:latin typeface="Cambria" panose="02040503050406030204" pitchFamily="18" charset="0"/>
                <a:ea typeface="Cambria" panose="02040503050406030204" pitchFamily="18" charset="0"/>
                <a:cs typeface="Arial" panose="020B0604020202020204" pitchFamily="34" charset="0"/>
              </a:rPr>
              <a:t> </a:t>
            </a:r>
            <a:r>
              <a:rPr lang="en-US" sz="2800" dirty="0" err="1">
                <a:solidFill>
                  <a:schemeClr val="tx1"/>
                </a:solidFill>
                <a:latin typeface="Cambria" panose="02040503050406030204" pitchFamily="18" charset="0"/>
                <a:ea typeface="Cambria" panose="02040503050406030204" pitchFamily="18" charset="0"/>
                <a:cs typeface="Arial" panose="020B0604020202020204" pitchFamily="34" charset="0"/>
              </a:rPr>
              <a:t>hành</a:t>
            </a:r>
            <a:r>
              <a:rPr lang="en-US" sz="2800" dirty="0">
                <a:solidFill>
                  <a:schemeClr val="tx1"/>
                </a:solidFill>
                <a:latin typeface="Cambria" panose="02040503050406030204" pitchFamily="18" charset="0"/>
                <a:ea typeface="Cambria" panose="02040503050406030204" pitchFamily="18" charset="0"/>
                <a:cs typeface="Arial" panose="020B0604020202020204" pitchFamily="34" charset="0"/>
              </a:rPr>
              <a:t>: H</a:t>
            </a:r>
            <a:r>
              <a:rPr lang="vi-VN" sz="2800" dirty="0">
                <a:solidFill>
                  <a:schemeClr val="tx1"/>
                </a:solidFill>
                <a:latin typeface="Cambria" panose="02040503050406030204" pitchFamily="18" charset="0"/>
                <a:ea typeface="Cambria" panose="02040503050406030204" pitchFamily="18" charset="0"/>
                <a:cs typeface="Arial" panose="020B0604020202020204" pitchFamily="34" charset="0"/>
              </a:rPr>
              <a:t>ư</a:t>
            </a:r>
            <a:r>
              <a:rPr lang="en-US" sz="2800" dirty="0" err="1">
                <a:solidFill>
                  <a:schemeClr val="tx1"/>
                </a:solidFill>
                <a:latin typeface="Cambria" panose="02040503050406030204" pitchFamily="18" charset="0"/>
                <a:ea typeface="Cambria" panose="02040503050406030204" pitchFamily="18" charset="0"/>
                <a:cs typeface="Arial" panose="020B0604020202020204" pitchFamily="34" charset="0"/>
              </a:rPr>
              <a:t>ớng</a:t>
            </a:r>
            <a:r>
              <a:rPr lang="en-US" sz="2800" dirty="0">
                <a:solidFill>
                  <a:schemeClr val="tx1"/>
                </a:solidFill>
                <a:latin typeface="Cambria" panose="02040503050406030204" pitchFamily="18" charset="0"/>
                <a:ea typeface="Cambria" panose="02040503050406030204" pitchFamily="18" charset="0"/>
                <a:cs typeface="Arial" panose="020B0604020202020204" pitchFamily="34" charset="0"/>
              </a:rPr>
              <a:t> </a:t>
            </a:r>
            <a:r>
              <a:rPr lang="en-US" sz="2800" dirty="0" err="1">
                <a:solidFill>
                  <a:schemeClr val="tx1"/>
                </a:solidFill>
                <a:latin typeface="Cambria" panose="02040503050406030204" pitchFamily="18" charset="0"/>
                <a:ea typeface="Cambria" panose="02040503050406030204" pitchFamily="18" charset="0"/>
                <a:cs typeface="Arial" panose="020B0604020202020204" pitchFamily="34" charset="0"/>
              </a:rPr>
              <a:t>dẫn</a:t>
            </a:r>
            <a:r>
              <a:rPr lang="en-US" sz="2800" dirty="0">
                <a:solidFill>
                  <a:schemeClr val="tx1"/>
                </a:solidFill>
                <a:latin typeface="Cambria" panose="02040503050406030204" pitchFamily="18" charset="0"/>
                <a:ea typeface="Cambria" panose="02040503050406030204" pitchFamily="18" charset="0"/>
                <a:cs typeface="Arial" panose="020B0604020202020204" pitchFamily="34" charset="0"/>
              </a:rPr>
              <a:t> </a:t>
            </a:r>
            <a:r>
              <a:rPr lang="en-US" sz="2800" dirty="0" err="1">
                <a:solidFill>
                  <a:schemeClr val="tx1"/>
                </a:solidFill>
                <a:latin typeface="Cambria" panose="02040503050406030204" pitchFamily="18" charset="0"/>
                <a:ea typeface="Cambria" panose="02040503050406030204" pitchFamily="18" charset="0"/>
                <a:cs typeface="Arial" panose="020B0604020202020204" pitchFamily="34" charset="0"/>
              </a:rPr>
              <a:t>cài</a:t>
            </a:r>
            <a:r>
              <a:rPr lang="en-US" sz="2800" dirty="0">
                <a:solidFill>
                  <a:schemeClr val="tx1"/>
                </a:solidFill>
                <a:latin typeface="Cambria" panose="02040503050406030204" pitchFamily="18" charset="0"/>
                <a:ea typeface="Cambria" panose="02040503050406030204" pitchFamily="18" charset="0"/>
                <a:cs typeface="Arial" panose="020B0604020202020204" pitchFamily="34" charset="0"/>
              </a:rPr>
              <a:t> </a:t>
            </a:r>
            <a:r>
              <a:rPr lang="en-US" sz="2800" dirty="0" err="1">
                <a:solidFill>
                  <a:schemeClr val="tx1"/>
                </a:solidFill>
                <a:latin typeface="Cambria" panose="02040503050406030204" pitchFamily="18" charset="0"/>
                <a:ea typeface="Cambria" panose="02040503050406030204" pitchFamily="18" charset="0"/>
                <a:cs typeface="Arial" panose="020B0604020202020204" pitchFamily="34" charset="0"/>
              </a:rPr>
              <a:t>đặt</a:t>
            </a:r>
            <a:r>
              <a:rPr lang="en-US" sz="2800" dirty="0">
                <a:solidFill>
                  <a:schemeClr val="tx1"/>
                </a:solidFill>
                <a:latin typeface="Cambria" panose="02040503050406030204" pitchFamily="18" charset="0"/>
                <a:ea typeface="Cambria" panose="02040503050406030204" pitchFamily="18" charset="0"/>
                <a:cs typeface="Arial" panose="020B0604020202020204" pitchFamily="34" charset="0"/>
              </a:rPr>
              <a:t> </a:t>
            </a:r>
            <a:r>
              <a:rPr lang="en-US" sz="2800" dirty="0" err="1">
                <a:solidFill>
                  <a:schemeClr val="tx1"/>
                </a:solidFill>
                <a:latin typeface="Cambria" panose="02040503050406030204" pitchFamily="18" charset="0"/>
                <a:ea typeface="Cambria" panose="02040503050406030204" pitchFamily="18" charset="0"/>
                <a:cs typeface="Arial" panose="020B0604020202020204" pitchFamily="34" charset="0"/>
              </a:rPr>
              <a:t>và</a:t>
            </a:r>
            <a:r>
              <a:rPr lang="en-US" sz="2800" dirty="0">
                <a:solidFill>
                  <a:schemeClr val="tx1"/>
                </a:solidFill>
                <a:latin typeface="Cambria" panose="02040503050406030204" pitchFamily="18" charset="0"/>
                <a:ea typeface="Cambria" panose="02040503050406030204" pitchFamily="18" charset="0"/>
                <a:cs typeface="Arial" panose="020B0604020202020204" pitchFamily="34" charset="0"/>
              </a:rPr>
              <a:t> </a:t>
            </a:r>
            <a:r>
              <a:rPr lang="en-US" sz="2800" dirty="0" err="1">
                <a:solidFill>
                  <a:schemeClr val="tx1"/>
                </a:solidFill>
                <a:latin typeface="Cambria" panose="02040503050406030204" pitchFamily="18" charset="0"/>
                <a:ea typeface="Cambria" panose="02040503050406030204" pitchFamily="18" charset="0"/>
                <a:cs typeface="Arial" panose="020B0604020202020204" pitchFamily="34" charset="0"/>
              </a:rPr>
              <a:t>sử</a:t>
            </a:r>
            <a:r>
              <a:rPr lang="en-US" sz="2800" dirty="0">
                <a:solidFill>
                  <a:schemeClr val="tx1"/>
                </a:solidFill>
                <a:latin typeface="Cambria" panose="02040503050406030204" pitchFamily="18" charset="0"/>
                <a:ea typeface="Cambria" panose="02040503050406030204" pitchFamily="18" charset="0"/>
                <a:cs typeface="Arial" panose="020B0604020202020204" pitchFamily="34" charset="0"/>
              </a:rPr>
              <a:t> </a:t>
            </a:r>
            <a:r>
              <a:rPr lang="en-US" sz="2800" dirty="0" err="1">
                <a:solidFill>
                  <a:schemeClr val="tx1"/>
                </a:solidFill>
                <a:latin typeface="Cambria" panose="02040503050406030204" pitchFamily="18" charset="0"/>
                <a:ea typeface="Cambria" panose="02040503050406030204" pitchFamily="18" charset="0"/>
                <a:cs typeface="Arial" panose="020B0604020202020204" pitchFamily="34" charset="0"/>
              </a:rPr>
              <a:t>dụng</a:t>
            </a:r>
            <a:r>
              <a:rPr lang="en-US" sz="2800" dirty="0">
                <a:solidFill>
                  <a:schemeClr val="tx1"/>
                </a:solidFill>
                <a:latin typeface="Cambria" panose="02040503050406030204" pitchFamily="18" charset="0"/>
                <a:ea typeface="Cambria" panose="02040503050406030204" pitchFamily="18" charset="0"/>
                <a:cs typeface="Arial" panose="020B0604020202020204" pitchFamily="34" charset="0"/>
              </a:rPr>
              <a:t> tool selenium</a:t>
            </a:r>
          </a:p>
        </p:txBody>
      </p:sp>
    </p:spTree>
    <p:extLst>
      <p:ext uri="{BB962C8B-B14F-4D97-AF65-F5344CB8AC3E}">
        <p14:creationId xmlns:p14="http://schemas.microsoft.com/office/powerpoint/2010/main" val="760142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B9A9CCC-E599-8B50-871A-5E8344E3791F}"/>
              </a:ext>
            </a:extLst>
          </p:cNvPr>
          <p:cNvSpPr>
            <a:spLocks noGrp="1"/>
          </p:cNvSpPr>
          <p:nvPr>
            <p:ph sz="quarter" idx="13"/>
          </p:nvPr>
        </p:nvSpPr>
        <p:spPr>
          <a:xfrm>
            <a:off x="493776" y="1397359"/>
            <a:ext cx="11100816" cy="4267957"/>
          </a:xfrm>
        </p:spPr>
        <p:txBody>
          <a:bodyPr/>
          <a:lstStyle/>
          <a:p>
            <a:pPr marL="0" indent="0">
              <a:buNone/>
            </a:pPr>
            <a:r>
              <a:rPr lang="en-US" b="1" dirty="0">
                <a:solidFill>
                  <a:srgbClr val="FF0000"/>
                </a:solidFill>
              </a:rPr>
              <a:t>          Selenium: </a:t>
            </a:r>
            <a:r>
              <a:rPr lang="en-US" dirty="0" err="1">
                <a:solidFill>
                  <a:srgbClr val="1C3661"/>
                </a:solidFill>
              </a:rPr>
              <a:t>bộ</a:t>
            </a:r>
            <a:r>
              <a:rPr lang="en-US" dirty="0">
                <a:solidFill>
                  <a:srgbClr val="1C3661"/>
                </a:solidFill>
              </a:rPr>
              <a:t> </a:t>
            </a:r>
            <a:r>
              <a:rPr lang="en-US" dirty="0" err="1">
                <a:solidFill>
                  <a:srgbClr val="1C3661"/>
                </a:solidFill>
              </a:rPr>
              <a:t>công</a:t>
            </a:r>
            <a:r>
              <a:rPr lang="en-US" dirty="0">
                <a:solidFill>
                  <a:srgbClr val="1C3661"/>
                </a:solidFill>
              </a:rPr>
              <a:t> </a:t>
            </a:r>
            <a:r>
              <a:rPr lang="en-US" dirty="0" err="1">
                <a:solidFill>
                  <a:srgbClr val="1C3661"/>
                </a:solidFill>
              </a:rPr>
              <a:t>cụ</a:t>
            </a:r>
            <a:r>
              <a:rPr lang="en-US" dirty="0">
                <a:solidFill>
                  <a:srgbClr val="1C3661"/>
                </a:solidFill>
              </a:rPr>
              <a:t> test web </a:t>
            </a:r>
            <a:r>
              <a:rPr lang="en-US" dirty="0" err="1">
                <a:solidFill>
                  <a:srgbClr val="1C3661"/>
                </a:solidFill>
              </a:rPr>
              <a:t>tự</a:t>
            </a:r>
            <a:r>
              <a:rPr lang="en-US" dirty="0">
                <a:solidFill>
                  <a:srgbClr val="1C3661"/>
                </a:solidFill>
              </a:rPr>
              <a:t> </a:t>
            </a:r>
            <a:r>
              <a:rPr lang="en-US" dirty="0" err="1">
                <a:solidFill>
                  <a:srgbClr val="1C3661"/>
                </a:solidFill>
              </a:rPr>
              <a:t>động</a:t>
            </a:r>
            <a:endParaRPr lang="en-US" dirty="0">
              <a:solidFill>
                <a:srgbClr val="1C3661"/>
              </a:solidFill>
            </a:endParaRPr>
          </a:p>
          <a:p>
            <a:pPr marL="0" indent="0">
              <a:buNone/>
            </a:pPr>
            <a:r>
              <a:rPr lang="en-US" dirty="0" err="1">
                <a:solidFill>
                  <a:srgbClr val="1C3661"/>
                </a:solidFill>
              </a:rPr>
              <a:t>Công</a:t>
            </a:r>
            <a:r>
              <a:rPr lang="en-US" dirty="0">
                <a:solidFill>
                  <a:srgbClr val="1C3661"/>
                </a:solidFill>
              </a:rPr>
              <a:t> </a:t>
            </a:r>
            <a:r>
              <a:rPr lang="en-US" dirty="0" err="1">
                <a:solidFill>
                  <a:srgbClr val="1C3661"/>
                </a:solidFill>
              </a:rPr>
              <a:t>cụ</a:t>
            </a:r>
            <a:r>
              <a:rPr lang="en-US" dirty="0">
                <a:solidFill>
                  <a:srgbClr val="1C3661"/>
                </a:solidFill>
              </a:rPr>
              <a:t> </a:t>
            </a:r>
            <a:r>
              <a:rPr lang="en-US" dirty="0" err="1">
                <a:solidFill>
                  <a:srgbClr val="1C3661"/>
                </a:solidFill>
              </a:rPr>
              <a:t>là</a:t>
            </a:r>
            <a:r>
              <a:rPr lang="en-US" dirty="0">
                <a:solidFill>
                  <a:srgbClr val="1C3661"/>
                </a:solidFill>
              </a:rPr>
              <a:t> </a:t>
            </a:r>
            <a:r>
              <a:rPr lang="en-US" dirty="0" err="1">
                <a:solidFill>
                  <a:srgbClr val="1C3661"/>
                </a:solidFill>
              </a:rPr>
              <a:t>hoàn</a:t>
            </a:r>
            <a:r>
              <a:rPr lang="en-US" dirty="0">
                <a:solidFill>
                  <a:srgbClr val="1C3661"/>
                </a:solidFill>
              </a:rPr>
              <a:t> </a:t>
            </a:r>
            <a:r>
              <a:rPr lang="en-US" dirty="0" err="1">
                <a:solidFill>
                  <a:srgbClr val="1C3661"/>
                </a:solidFill>
              </a:rPr>
              <a:t>toàn</a:t>
            </a:r>
            <a:r>
              <a:rPr lang="en-US" dirty="0">
                <a:solidFill>
                  <a:srgbClr val="1C3661"/>
                </a:solidFill>
              </a:rPr>
              <a:t> </a:t>
            </a:r>
            <a:r>
              <a:rPr lang="en-US" dirty="0" err="1">
                <a:solidFill>
                  <a:srgbClr val="1C3661"/>
                </a:solidFill>
              </a:rPr>
              <a:t>miễn</a:t>
            </a:r>
            <a:r>
              <a:rPr lang="en-US" dirty="0">
                <a:solidFill>
                  <a:srgbClr val="1C3661"/>
                </a:solidFill>
              </a:rPr>
              <a:t> </a:t>
            </a:r>
            <a:r>
              <a:rPr lang="en-US" dirty="0" err="1">
                <a:solidFill>
                  <a:srgbClr val="1C3661"/>
                </a:solidFill>
              </a:rPr>
              <a:t>phí</a:t>
            </a:r>
            <a:r>
              <a:rPr lang="en-US" dirty="0">
                <a:solidFill>
                  <a:srgbClr val="1C3661"/>
                </a:solidFill>
              </a:rPr>
              <a:t>, </a:t>
            </a:r>
            <a:r>
              <a:rPr lang="en-US" dirty="0" err="1">
                <a:solidFill>
                  <a:srgbClr val="1C3661"/>
                </a:solidFill>
              </a:rPr>
              <a:t>mã</a:t>
            </a:r>
            <a:r>
              <a:rPr lang="en-US" dirty="0">
                <a:solidFill>
                  <a:srgbClr val="1C3661"/>
                </a:solidFill>
              </a:rPr>
              <a:t> </a:t>
            </a:r>
            <a:r>
              <a:rPr lang="en-US" dirty="0" err="1">
                <a:solidFill>
                  <a:srgbClr val="1C3661"/>
                </a:solidFill>
              </a:rPr>
              <a:t>nguồn</a:t>
            </a:r>
            <a:r>
              <a:rPr lang="en-US" dirty="0">
                <a:solidFill>
                  <a:srgbClr val="1C3661"/>
                </a:solidFill>
              </a:rPr>
              <a:t> </a:t>
            </a:r>
            <a:r>
              <a:rPr lang="en-US" dirty="0" err="1">
                <a:solidFill>
                  <a:srgbClr val="1C3661"/>
                </a:solidFill>
              </a:rPr>
              <a:t>mở</a:t>
            </a:r>
            <a:r>
              <a:rPr lang="en-US" dirty="0">
                <a:solidFill>
                  <a:srgbClr val="1C3661"/>
                </a:solidFill>
              </a:rPr>
              <a:t>, </a:t>
            </a:r>
            <a:r>
              <a:rPr lang="en-US" dirty="0" err="1">
                <a:solidFill>
                  <a:srgbClr val="1C3661"/>
                </a:solidFill>
              </a:rPr>
              <a:t>được</a:t>
            </a:r>
            <a:r>
              <a:rPr lang="en-US" dirty="0">
                <a:solidFill>
                  <a:srgbClr val="1C3661"/>
                </a:solidFill>
              </a:rPr>
              <a:t> </a:t>
            </a:r>
            <a:r>
              <a:rPr lang="en-US" dirty="0" err="1">
                <a:solidFill>
                  <a:srgbClr val="1C3661"/>
                </a:solidFill>
              </a:rPr>
              <a:t>sử</a:t>
            </a:r>
            <a:r>
              <a:rPr lang="en-US" dirty="0">
                <a:solidFill>
                  <a:srgbClr val="1C3661"/>
                </a:solidFill>
              </a:rPr>
              <a:t> </a:t>
            </a:r>
            <a:r>
              <a:rPr lang="en-US" dirty="0" err="1">
                <a:solidFill>
                  <a:srgbClr val="1C3661"/>
                </a:solidFill>
              </a:rPr>
              <a:t>dụng</a:t>
            </a:r>
            <a:r>
              <a:rPr lang="en-US" dirty="0">
                <a:solidFill>
                  <a:srgbClr val="1C3661"/>
                </a:solidFill>
              </a:rPr>
              <a:t> </a:t>
            </a:r>
            <a:r>
              <a:rPr lang="en-US" dirty="0" err="1">
                <a:solidFill>
                  <a:srgbClr val="1C3661"/>
                </a:solidFill>
              </a:rPr>
              <a:t>rộng</a:t>
            </a:r>
            <a:r>
              <a:rPr lang="en-US" dirty="0">
                <a:solidFill>
                  <a:srgbClr val="1C3661"/>
                </a:solidFill>
              </a:rPr>
              <a:t> </a:t>
            </a:r>
            <a:r>
              <a:rPr lang="en-US" dirty="0" err="1">
                <a:solidFill>
                  <a:srgbClr val="1C3661"/>
                </a:solidFill>
              </a:rPr>
              <a:t>rãi</a:t>
            </a:r>
            <a:r>
              <a:rPr lang="en-US" dirty="0">
                <a:solidFill>
                  <a:srgbClr val="1C3661"/>
                </a:solidFill>
              </a:rPr>
              <a:t>. </a:t>
            </a:r>
          </a:p>
          <a:p>
            <a:pPr marL="0" indent="0">
              <a:buNone/>
            </a:pPr>
            <a:r>
              <a:rPr lang="en-US" dirty="0" err="1">
                <a:solidFill>
                  <a:srgbClr val="1C3661"/>
                </a:solidFill>
              </a:rPr>
              <a:t>Hỗ</a:t>
            </a:r>
            <a:r>
              <a:rPr lang="en-US" dirty="0">
                <a:solidFill>
                  <a:srgbClr val="1C3661"/>
                </a:solidFill>
              </a:rPr>
              <a:t> </a:t>
            </a:r>
            <a:r>
              <a:rPr lang="en-US" dirty="0" err="1">
                <a:solidFill>
                  <a:srgbClr val="1C3661"/>
                </a:solidFill>
              </a:rPr>
              <a:t>trợ</a:t>
            </a:r>
            <a:r>
              <a:rPr lang="en-US" dirty="0">
                <a:solidFill>
                  <a:srgbClr val="1C3661"/>
                </a:solidFill>
              </a:rPr>
              <a:t> </a:t>
            </a:r>
            <a:r>
              <a:rPr lang="en-US" dirty="0" err="1">
                <a:solidFill>
                  <a:srgbClr val="1C3661"/>
                </a:solidFill>
              </a:rPr>
              <a:t>nhiều</a:t>
            </a:r>
            <a:r>
              <a:rPr lang="en-US" dirty="0">
                <a:solidFill>
                  <a:srgbClr val="1C3661"/>
                </a:solidFill>
              </a:rPr>
              <a:t> </a:t>
            </a:r>
            <a:r>
              <a:rPr lang="en-US" dirty="0" err="1">
                <a:solidFill>
                  <a:srgbClr val="1C3661"/>
                </a:solidFill>
              </a:rPr>
              <a:t>ngôn</a:t>
            </a:r>
            <a:r>
              <a:rPr lang="en-US" dirty="0">
                <a:solidFill>
                  <a:srgbClr val="1C3661"/>
                </a:solidFill>
              </a:rPr>
              <a:t> </a:t>
            </a:r>
            <a:r>
              <a:rPr lang="en-US" dirty="0" err="1">
                <a:solidFill>
                  <a:srgbClr val="1C3661"/>
                </a:solidFill>
              </a:rPr>
              <a:t>ngữ</a:t>
            </a:r>
            <a:r>
              <a:rPr lang="en-US" dirty="0">
                <a:solidFill>
                  <a:srgbClr val="1C3661"/>
                </a:solidFill>
              </a:rPr>
              <a:t> (Java, Python, C#, ...); </a:t>
            </a:r>
            <a:r>
              <a:rPr lang="en-US" dirty="0" err="1">
                <a:solidFill>
                  <a:srgbClr val="1C3661"/>
                </a:solidFill>
              </a:rPr>
              <a:t>chạy</a:t>
            </a:r>
            <a:r>
              <a:rPr lang="en-US" dirty="0">
                <a:solidFill>
                  <a:srgbClr val="1C3661"/>
                </a:solidFill>
              </a:rPr>
              <a:t> </a:t>
            </a:r>
            <a:r>
              <a:rPr lang="en-US" dirty="0" err="1">
                <a:solidFill>
                  <a:srgbClr val="1C3661"/>
                </a:solidFill>
              </a:rPr>
              <a:t>trên</a:t>
            </a:r>
            <a:r>
              <a:rPr lang="en-US" dirty="0">
                <a:solidFill>
                  <a:srgbClr val="1C3661"/>
                </a:solidFill>
              </a:rPr>
              <a:t> </a:t>
            </a:r>
            <a:r>
              <a:rPr lang="en-US" dirty="0" err="1">
                <a:solidFill>
                  <a:srgbClr val="1C3661"/>
                </a:solidFill>
              </a:rPr>
              <a:t>nhiều</a:t>
            </a:r>
            <a:r>
              <a:rPr lang="en-US" dirty="0">
                <a:solidFill>
                  <a:srgbClr val="1C3661"/>
                </a:solidFill>
              </a:rPr>
              <a:t> </a:t>
            </a:r>
            <a:r>
              <a:rPr lang="en-US" dirty="0" err="1">
                <a:solidFill>
                  <a:srgbClr val="1C3661"/>
                </a:solidFill>
              </a:rPr>
              <a:t>trình</a:t>
            </a:r>
            <a:r>
              <a:rPr lang="en-US" dirty="0">
                <a:solidFill>
                  <a:srgbClr val="1C3661"/>
                </a:solidFill>
              </a:rPr>
              <a:t> </a:t>
            </a:r>
            <a:r>
              <a:rPr lang="en-US" dirty="0" err="1">
                <a:solidFill>
                  <a:srgbClr val="1C3661"/>
                </a:solidFill>
              </a:rPr>
              <a:t>duyệt</a:t>
            </a:r>
            <a:r>
              <a:rPr lang="en-US" dirty="0">
                <a:solidFill>
                  <a:srgbClr val="1C3661"/>
                </a:solidFill>
              </a:rPr>
              <a:t>.</a:t>
            </a:r>
            <a:endParaRPr lang="vi-VN" dirty="0">
              <a:solidFill>
                <a:srgbClr val="1C3661"/>
              </a:solidFill>
            </a:endParaRPr>
          </a:p>
        </p:txBody>
      </p:sp>
      <p:sp>
        <p:nvSpPr>
          <p:cNvPr id="6" name="TextBox 5">
            <a:extLst>
              <a:ext uri="{FF2B5EF4-FFF2-40B4-BE49-F238E27FC236}">
                <a16:creationId xmlns:a16="http://schemas.microsoft.com/office/drawing/2014/main" id="{B662ED1E-20F5-847F-A9EE-FD18C43840C2}"/>
              </a:ext>
            </a:extLst>
          </p:cNvPr>
          <p:cNvSpPr txBox="1"/>
          <p:nvPr/>
        </p:nvSpPr>
        <p:spPr>
          <a:xfrm>
            <a:off x="418289" y="882804"/>
            <a:ext cx="11176303" cy="492443"/>
          </a:xfrm>
          <a:prstGeom prst="rect">
            <a:avLst/>
          </a:prstGeom>
          <a:noFill/>
        </p:spPr>
        <p:txBody>
          <a:bodyPr wrap="square">
            <a:spAutoFit/>
          </a:bodyPr>
          <a:lstStyle/>
          <a:p>
            <a:pPr marL="0" indent="0">
              <a:buNone/>
            </a:pPr>
            <a:r>
              <a:rPr lang="vi-VN" sz="2600" b="1" dirty="0">
                <a:latin typeface="Cambria" panose="02040503050406030204" pitchFamily="18" charset="0"/>
                <a:ea typeface="Cambria" panose="02040503050406030204" pitchFamily="18" charset="0"/>
              </a:rPr>
              <a:t>1.</a:t>
            </a:r>
            <a:r>
              <a:rPr lang="en-US" sz="2600" b="1" dirty="0">
                <a:latin typeface="Cambria" panose="02040503050406030204" pitchFamily="18" charset="0"/>
                <a:ea typeface="Cambria" panose="02040503050406030204" pitchFamily="18" charset="0"/>
              </a:rPr>
              <a:t>4.</a:t>
            </a:r>
            <a:r>
              <a:rPr lang="vi-VN"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Một</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số</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công</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cụ</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kiểm</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thử</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phổ</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biến</a:t>
            </a:r>
            <a:endParaRPr lang="vi-VN" sz="2600" b="1" dirty="0">
              <a:latin typeface="Cambria" panose="02040503050406030204" pitchFamily="18" charset="0"/>
              <a:ea typeface="Cambria" panose="02040503050406030204" pitchFamily="18" charset="0"/>
            </a:endParaRPr>
          </a:p>
        </p:txBody>
      </p:sp>
      <p:sp>
        <p:nvSpPr>
          <p:cNvPr id="8" name="Title 2">
            <a:extLst>
              <a:ext uri="{FF2B5EF4-FFF2-40B4-BE49-F238E27FC236}">
                <a16:creationId xmlns:a16="http://schemas.microsoft.com/office/drawing/2014/main" id="{38B065EE-BBF4-4960-A1BF-3F82A2BFAEEC}"/>
              </a:ext>
            </a:extLst>
          </p:cNvPr>
          <p:cNvSpPr>
            <a:spLocks noGrp="1"/>
          </p:cNvSpPr>
          <p:nvPr>
            <p:ph type="title"/>
          </p:nvPr>
        </p:nvSpPr>
        <p:spPr>
          <a:xfrm>
            <a:off x="418289" y="226362"/>
            <a:ext cx="10362279" cy="463958"/>
          </a:xfrm>
        </p:spPr>
        <p:txBody>
          <a:bodyPr/>
          <a:lstStyle/>
          <a:p>
            <a:r>
              <a:rPr lang="en-GB" dirty="0"/>
              <a:t>1. Gi</a:t>
            </a:r>
            <a:r>
              <a:rPr lang="en-US" dirty="0" err="1"/>
              <a:t>ới</a:t>
            </a:r>
            <a:r>
              <a:rPr lang="en-US" dirty="0"/>
              <a:t> </a:t>
            </a:r>
            <a:r>
              <a:rPr lang="en-US" dirty="0" err="1"/>
              <a:t>thiệu</a:t>
            </a:r>
            <a:r>
              <a:rPr lang="en-US" dirty="0"/>
              <a:t> </a:t>
            </a:r>
            <a:r>
              <a:rPr lang="en-US" dirty="0" err="1"/>
              <a:t>Kiểm</a:t>
            </a:r>
            <a:r>
              <a:rPr lang="en-US" dirty="0"/>
              <a:t> </a:t>
            </a:r>
            <a:r>
              <a:rPr lang="en-US" dirty="0" err="1"/>
              <a:t>thử</a:t>
            </a:r>
            <a:r>
              <a:rPr lang="en-US" dirty="0"/>
              <a:t> </a:t>
            </a:r>
            <a:r>
              <a:rPr lang="en-US" dirty="0" err="1"/>
              <a:t>tự</a:t>
            </a:r>
            <a:r>
              <a:rPr lang="en-US" dirty="0"/>
              <a:t> </a:t>
            </a:r>
            <a:r>
              <a:rPr lang="en-US" dirty="0" err="1"/>
              <a:t>động</a:t>
            </a:r>
            <a:r>
              <a:rPr lang="en-US" dirty="0"/>
              <a:t> </a:t>
            </a:r>
            <a:r>
              <a:rPr lang="en-US" dirty="0" err="1"/>
              <a:t>và</a:t>
            </a:r>
            <a:r>
              <a:rPr lang="en-US" dirty="0"/>
              <a:t> </a:t>
            </a:r>
            <a:r>
              <a:rPr lang="en-US" dirty="0" err="1"/>
              <a:t>công</a:t>
            </a:r>
            <a:r>
              <a:rPr lang="en-US" dirty="0"/>
              <a:t> </a:t>
            </a:r>
            <a:r>
              <a:rPr lang="en-US" dirty="0" err="1"/>
              <a:t>cụ</a:t>
            </a:r>
            <a:r>
              <a:rPr lang="en-US" dirty="0"/>
              <a:t> Selenium</a:t>
            </a:r>
            <a:endParaRPr lang="en-GB" dirty="0"/>
          </a:p>
        </p:txBody>
      </p:sp>
      <p:pic>
        <p:nvPicPr>
          <p:cNvPr id="5" name="Picture 4">
            <a:extLst>
              <a:ext uri="{FF2B5EF4-FFF2-40B4-BE49-F238E27FC236}">
                <a16:creationId xmlns:a16="http://schemas.microsoft.com/office/drawing/2014/main" id="{D1AA92CE-D0D5-4123-AF90-9FF9BF86EC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918" y="1413835"/>
            <a:ext cx="601362" cy="475006"/>
          </a:xfrm>
          <a:prstGeom prst="rect">
            <a:avLst/>
          </a:prstGeom>
        </p:spPr>
      </p:pic>
    </p:spTree>
    <p:extLst>
      <p:ext uri="{BB962C8B-B14F-4D97-AF65-F5344CB8AC3E}">
        <p14:creationId xmlns:p14="http://schemas.microsoft.com/office/powerpoint/2010/main" val="2888737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C3118C-3798-48BE-838F-7364D909BC37}"/>
              </a:ext>
            </a:extLst>
          </p:cNvPr>
          <p:cNvPicPr>
            <a:picLocks noChangeAspect="1"/>
          </p:cNvPicPr>
          <p:nvPr/>
        </p:nvPicPr>
        <p:blipFill rotWithShape="1">
          <a:blip r:embed="rId2"/>
          <a:srcRect l="2782" t="2397" b="2397"/>
          <a:stretch/>
        </p:blipFill>
        <p:spPr>
          <a:xfrm>
            <a:off x="0" y="774357"/>
            <a:ext cx="6096000" cy="6083644"/>
          </a:xfrm>
          <a:prstGeom prst="rect">
            <a:avLst/>
          </a:prstGeom>
        </p:spPr>
      </p:pic>
      <p:grpSp>
        <p:nvGrpSpPr>
          <p:cNvPr id="7" name="Group 2">
            <a:extLst>
              <a:ext uri="{FF2B5EF4-FFF2-40B4-BE49-F238E27FC236}">
                <a16:creationId xmlns:a16="http://schemas.microsoft.com/office/drawing/2014/main" id="{DAB491C3-2802-481B-93EA-AD7B32FBB402}"/>
              </a:ext>
            </a:extLst>
          </p:cNvPr>
          <p:cNvGrpSpPr/>
          <p:nvPr/>
        </p:nvGrpSpPr>
        <p:grpSpPr>
          <a:xfrm>
            <a:off x="8690919" y="-2735992"/>
            <a:ext cx="2186730" cy="615893"/>
            <a:chOff x="0" y="0"/>
            <a:chExt cx="2592095" cy="162211"/>
          </a:xfrm>
        </p:grpSpPr>
        <p:sp>
          <p:nvSpPr>
            <p:cNvPr id="8" name="Freeform 3">
              <a:extLst>
                <a:ext uri="{FF2B5EF4-FFF2-40B4-BE49-F238E27FC236}">
                  <a16:creationId xmlns:a16="http://schemas.microsoft.com/office/drawing/2014/main" id="{0CC944E8-0BCE-419B-BD91-F18349284C6C}"/>
                </a:ext>
              </a:extLst>
            </p:cNvPr>
            <p:cNvSpPr/>
            <p:nvPr/>
          </p:nvSpPr>
          <p:spPr>
            <a:xfrm>
              <a:off x="0" y="0"/>
              <a:ext cx="2592095" cy="162211"/>
            </a:xfrm>
            <a:custGeom>
              <a:avLst/>
              <a:gdLst/>
              <a:ahLst/>
              <a:cxnLst/>
              <a:rect l="l" t="t" r="r" b="b"/>
              <a:pathLst>
                <a:path w="2592095" h="162211">
                  <a:moveTo>
                    <a:pt x="0" y="0"/>
                  </a:moveTo>
                  <a:lnTo>
                    <a:pt x="2592095" y="0"/>
                  </a:lnTo>
                  <a:lnTo>
                    <a:pt x="2592095" y="162211"/>
                  </a:lnTo>
                  <a:lnTo>
                    <a:pt x="0" y="162211"/>
                  </a:lnTo>
                  <a:close/>
                </a:path>
              </a:pathLst>
            </a:custGeom>
            <a:solidFill>
              <a:srgbClr val="FFFFFF"/>
            </a:solidFill>
          </p:spPr>
        </p:sp>
        <p:sp>
          <p:nvSpPr>
            <p:cNvPr id="9" name="TextBox 4">
              <a:extLst>
                <a:ext uri="{FF2B5EF4-FFF2-40B4-BE49-F238E27FC236}">
                  <a16:creationId xmlns:a16="http://schemas.microsoft.com/office/drawing/2014/main" id="{5ABCF12E-E19A-4910-8D29-100F403D359F}"/>
                </a:ext>
              </a:extLst>
            </p:cNvPr>
            <p:cNvSpPr txBox="1"/>
            <p:nvPr/>
          </p:nvSpPr>
          <p:spPr>
            <a:xfrm>
              <a:off x="0" y="0"/>
              <a:ext cx="2563358" cy="162211"/>
            </a:xfrm>
            <a:prstGeom prst="rect">
              <a:avLst/>
            </a:prstGeom>
          </p:spPr>
          <p:txBody>
            <a:bodyPr lIns="50800" tIns="50800" rIns="50800" bIns="50800" rtlCol="0" anchor="ctr"/>
            <a:lstStyle/>
            <a:p>
              <a:pPr algn="ctr">
                <a:lnSpc>
                  <a:spcPts val="2940"/>
                </a:lnSpc>
              </a:pPr>
              <a:r>
                <a:rPr lang="en-US" sz="2100" u="none" dirty="0">
                  <a:solidFill>
                    <a:srgbClr val="2C434E"/>
                  </a:solidFill>
                  <a:latin typeface="Noto Sans Bold"/>
                </a:rPr>
                <a:t>BUSINESS AND CORPORATE</a:t>
              </a:r>
            </a:p>
          </p:txBody>
        </p:sp>
      </p:grpSp>
      <p:grpSp>
        <p:nvGrpSpPr>
          <p:cNvPr id="10" name="Group 6">
            <a:extLst>
              <a:ext uri="{FF2B5EF4-FFF2-40B4-BE49-F238E27FC236}">
                <a16:creationId xmlns:a16="http://schemas.microsoft.com/office/drawing/2014/main" id="{20334EAB-5FC3-4BEE-9CF8-A828269C672B}"/>
              </a:ext>
            </a:extLst>
          </p:cNvPr>
          <p:cNvGrpSpPr/>
          <p:nvPr/>
        </p:nvGrpSpPr>
        <p:grpSpPr>
          <a:xfrm>
            <a:off x="156519" y="-2735992"/>
            <a:ext cx="484824" cy="596049"/>
            <a:chOff x="0" y="0"/>
            <a:chExt cx="1536012" cy="156984"/>
          </a:xfrm>
        </p:grpSpPr>
        <p:sp>
          <p:nvSpPr>
            <p:cNvPr id="11" name="Freeform 7">
              <a:extLst>
                <a:ext uri="{FF2B5EF4-FFF2-40B4-BE49-F238E27FC236}">
                  <a16:creationId xmlns:a16="http://schemas.microsoft.com/office/drawing/2014/main" id="{15D49659-DA4D-4724-86DC-1F1BD74844C5}"/>
                </a:ext>
              </a:extLst>
            </p:cNvPr>
            <p:cNvSpPr/>
            <p:nvPr/>
          </p:nvSpPr>
          <p:spPr>
            <a:xfrm>
              <a:off x="0" y="0"/>
              <a:ext cx="1536012" cy="156984"/>
            </a:xfrm>
            <a:custGeom>
              <a:avLst/>
              <a:gdLst/>
              <a:ahLst/>
              <a:cxnLst/>
              <a:rect l="l" t="t" r="r" b="b"/>
              <a:pathLst>
                <a:path w="1536012" h="156984">
                  <a:moveTo>
                    <a:pt x="0" y="0"/>
                  </a:moveTo>
                  <a:lnTo>
                    <a:pt x="1536012" y="0"/>
                  </a:lnTo>
                  <a:lnTo>
                    <a:pt x="1536012" y="156984"/>
                  </a:lnTo>
                  <a:lnTo>
                    <a:pt x="0" y="156984"/>
                  </a:lnTo>
                  <a:close/>
                </a:path>
              </a:pathLst>
            </a:custGeom>
            <a:solidFill>
              <a:srgbClr val="FFFFFF"/>
            </a:solidFill>
          </p:spPr>
        </p:sp>
        <p:sp>
          <p:nvSpPr>
            <p:cNvPr id="12" name="TextBox 8">
              <a:extLst>
                <a:ext uri="{FF2B5EF4-FFF2-40B4-BE49-F238E27FC236}">
                  <a16:creationId xmlns:a16="http://schemas.microsoft.com/office/drawing/2014/main" id="{F35FB002-ECFD-4962-BF70-349EA3973B01}"/>
                </a:ext>
              </a:extLst>
            </p:cNvPr>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grpSp>
        <p:nvGrpSpPr>
          <p:cNvPr id="13" name="Group 9">
            <a:extLst>
              <a:ext uri="{FF2B5EF4-FFF2-40B4-BE49-F238E27FC236}">
                <a16:creationId xmlns:a16="http://schemas.microsoft.com/office/drawing/2014/main" id="{D5348FA8-B562-4FB8-B7A8-FC4869432C76}"/>
              </a:ext>
            </a:extLst>
          </p:cNvPr>
          <p:cNvGrpSpPr/>
          <p:nvPr/>
        </p:nvGrpSpPr>
        <p:grpSpPr>
          <a:xfrm>
            <a:off x="0" y="5673266"/>
            <a:ext cx="1820562" cy="596049"/>
            <a:chOff x="0" y="0"/>
            <a:chExt cx="1536012" cy="156984"/>
          </a:xfrm>
        </p:grpSpPr>
        <p:sp>
          <p:nvSpPr>
            <p:cNvPr id="14" name="Freeform 10">
              <a:extLst>
                <a:ext uri="{FF2B5EF4-FFF2-40B4-BE49-F238E27FC236}">
                  <a16:creationId xmlns:a16="http://schemas.microsoft.com/office/drawing/2014/main" id="{CE4C6A24-703D-41C8-9699-2E442BA28357}"/>
                </a:ext>
              </a:extLst>
            </p:cNvPr>
            <p:cNvSpPr/>
            <p:nvPr/>
          </p:nvSpPr>
          <p:spPr>
            <a:xfrm>
              <a:off x="0" y="0"/>
              <a:ext cx="1536012" cy="156984"/>
            </a:xfrm>
            <a:custGeom>
              <a:avLst/>
              <a:gdLst/>
              <a:ahLst/>
              <a:cxnLst/>
              <a:rect l="l" t="t" r="r" b="b"/>
              <a:pathLst>
                <a:path w="1536012" h="156984">
                  <a:moveTo>
                    <a:pt x="0" y="0"/>
                  </a:moveTo>
                  <a:lnTo>
                    <a:pt x="1536012" y="0"/>
                  </a:lnTo>
                  <a:lnTo>
                    <a:pt x="1536012" y="156984"/>
                  </a:lnTo>
                  <a:lnTo>
                    <a:pt x="0" y="156984"/>
                  </a:lnTo>
                  <a:close/>
                </a:path>
              </a:pathLst>
            </a:custGeom>
            <a:solidFill>
              <a:srgbClr val="7ED8FD"/>
            </a:solidFill>
          </p:spPr>
        </p:sp>
        <p:sp>
          <p:nvSpPr>
            <p:cNvPr id="15" name="TextBox 11">
              <a:extLst>
                <a:ext uri="{FF2B5EF4-FFF2-40B4-BE49-F238E27FC236}">
                  <a16:creationId xmlns:a16="http://schemas.microsoft.com/office/drawing/2014/main" id="{3DE5EF9A-FA69-4048-9BF6-606F34E84D93}"/>
                </a:ext>
              </a:extLst>
            </p:cNvPr>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grpSp>
        <p:nvGrpSpPr>
          <p:cNvPr id="16" name="Group 12">
            <a:extLst>
              <a:ext uri="{FF2B5EF4-FFF2-40B4-BE49-F238E27FC236}">
                <a16:creationId xmlns:a16="http://schemas.microsoft.com/office/drawing/2014/main" id="{EF400BC5-B23F-49E9-B2C2-54F5CC78C24E}"/>
              </a:ext>
            </a:extLst>
          </p:cNvPr>
          <p:cNvGrpSpPr/>
          <p:nvPr/>
        </p:nvGrpSpPr>
        <p:grpSpPr>
          <a:xfrm>
            <a:off x="8773296" y="5673266"/>
            <a:ext cx="3418703" cy="576205"/>
            <a:chOff x="0" y="0"/>
            <a:chExt cx="2517855" cy="135474"/>
          </a:xfrm>
        </p:grpSpPr>
        <p:sp>
          <p:nvSpPr>
            <p:cNvPr id="17" name="Freeform 13">
              <a:extLst>
                <a:ext uri="{FF2B5EF4-FFF2-40B4-BE49-F238E27FC236}">
                  <a16:creationId xmlns:a16="http://schemas.microsoft.com/office/drawing/2014/main" id="{1FD6ECEC-33A0-4744-8D46-867B7A8928B4}"/>
                </a:ext>
              </a:extLst>
            </p:cNvPr>
            <p:cNvSpPr/>
            <p:nvPr/>
          </p:nvSpPr>
          <p:spPr>
            <a:xfrm>
              <a:off x="0" y="0"/>
              <a:ext cx="2517855" cy="135474"/>
            </a:xfrm>
            <a:custGeom>
              <a:avLst/>
              <a:gdLst/>
              <a:ahLst/>
              <a:cxnLst/>
              <a:rect l="l" t="t" r="r" b="b"/>
              <a:pathLst>
                <a:path w="2517855" h="135474">
                  <a:moveTo>
                    <a:pt x="0" y="0"/>
                  </a:moveTo>
                  <a:lnTo>
                    <a:pt x="2517855" y="0"/>
                  </a:lnTo>
                  <a:lnTo>
                    <a:pt x="2517855" y="135474"/>
                  </a:lnTo>
                  <a:lnTo>
                    <a:pt x="0" y="135474"/>
                  </a:lnTo>
                  <a:close/>
                </a:path>
              </a:pathLst>
            </a:custGeom>
            <a:solidFill>
              <a:srgbClr val="7ED8FD"/>
            </a:solidFill>
          </p:spPr>
        </p:sp>
        <p:sp>
          <p:nvSpPr>
            <p:cNvPr id="18" name="TextBox 14">
              <a:extLst>
                <a:ext uri="{FF2B5EF4-FFF2-40B4-BE49-F238E27FC236}">
                  <a16:creationId xmlns:a16="http://schemas.microsoft.com/office/drawing/2014/main" id="{C6F8A51B-5070-4633-B540-703BDCB81378}"/>
                </a:ext>
              </a:extLst>
            </p:cNvPr>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19" name="Group 6">
            <a:extLst>
              <a:ext uri="{FF2B5EF4-FFF2-40B4-BE49-F238E27FC236}">
                <a16:creationId xmlns:a16="http://schemas.microsoft.com/office/drawing/2014/main" id="{1773D17D-6368-44FD-8129-62B8218CE1D8}"/>
              </a:ext>
            </a:extLst>
          </p:cNvPr>
          <p:cNvGrpSpPr/>
          <p:nvPr/>
        </p:nvGrpSpPr>
        <p:grpSpPr>
          <a:xfrm>
            <a:off x="0" y="1981575"/>
            <a:ext cx="1820562" cy="596049"/>
            <a:chOff x="0" y="0"/>
            <a:chExt cx="1536012" cy="156984"/>
          </a:xfrm>
        </p:grpSpPr>
        <p:sp>
          <p:nvSpPr>
            <p:cNvPr id="20" name="Freeform 7">
              <a:extLst>
                <a:ext uri="{FF2B5EF4-FFF2-40B4-BE49-F238E27FC236}">
                  <a16:creationId xmlns:a16="http://schemas.microsoft.com/office/drawing/2014/main" id="{F055DE66-0150-4EE2-AE82-6320F20C925E}"/>
                </a:ext>
              </a:extLst>
            </p:cNvPr>
            <p:cNvSpPr/>
            <p:nvPr/>
          </p:nvSpPr>
          <p:spPr>
            <a:xfrm>
              <a:off x="0" y="0"/>
              <a:ext cx="1536012" cy="156984"/>
            </a:xfrm>
            <a:custGeom>
              <a:avLst/>
              <a:gdLst/>
              <a:ahLst/>
              <a:cxnLst/>
              <a:rect l="l" t="t" r="r" b="b"/>
              <a:pathLst>
                <a:path w="1536012" h="156984">
                  <a:moveTo>
                    <a:pt x="0" y="0"/>
                  </a:moveTo>
                  <a:lnTo>
                    <a:pt x="1536012" y="0"/>
                  </a:lnTo>
                  <a:lnTo>
                    <a:pt x="1536012" y="156984"/>
                  </a:lnTo>
                  <a:lnTo>
                    <a:pt x="0" y="156984"/>
                  </a:lnTo>
                  <a:close/>
                </a:path>
              </a:pathLst>
            </a:custGeom>
            <a:solidFill>
              <a:srgbClr val="FFFFFF"/>
            </a:solidFill>
          </p:spPr>
        </p:sp>
        <p:sp>
          <p:nvSpPr>
            <p:cNvPr id="21" name="TextBox 8">
              <a:extLst>
                <a:ext uri="{FF2B5EF4-FFF2-40B4-BE49-F238E27FC236}">
                  <a16:creationId xmlns:a16="http://schemas.microsoft.com/office/drawing/2014/main" id="{67188CA7-E08C-4507-9244-7ADD8F0A40D7}"/>
                </a:ext>
              </a:extLst>
            </p:cNvPr>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grpSp>
        <p:nvGrpSpPr>
          <p:cNvPr id="22" name="Group 2">
            <a:extLst>
              <a:ext uri="{FF2B5EF4-FFF2-40B4-BE49-F238E27FC236}">
                <a16:creationId xmlns:a16="http://schemas.microsoft.com/office/drawing/2014/main" id="{EFE6CC47-D20F-4EFB-8FA8-00267A4E0D9B}"/>
              </a:ext>
            </a:extLst>
          </p:cNvPr>
          <p:cNvGrpSpPr/>
          <p:nvPr/>
        </p:nvGrpSpPr>
        <p:grpSpPr>
          <a:xfrm>
            <a:off x="6952735" y="1023040"/>
            <a:ext cx="5239265" cy="1564505"/>
            <a:chOff x="-84159" y="-249841"/>
            <a:chExt cx="2676254" cy="412052"/>
          </a:xfrm>
        </p:grpSpPr>
        <p:sp>
          <p:nvSpPr>
            <p:cNvPr id="23" name="Freeform 3">
              <a:extLst>
                <a:ext uri="{FF2B5EF4-FFF2-40B4-BE49-F238E27FC236}">
                  <a16:creationId xmlns:a16="http://schemas.microsoft.com/office/drawing/2014/main" id="{A5C7EC51-FCAC-4D75-90BE-E2340351C71D}"/>
                </a:ext>
              </a:extLst>
            </p:cNvPr>
            <p:cNvSpPr/>
            <p:nvPr/>
          </p:nvSpPr>
          <p:spPr>
            <a:xfrm>
              <a:off x="0" y="0"/>
              <a:ext cx="2592095" cy="162211"/>
            </a:xfrm>
            <a:custGeom>
              <a:avLst/>
              <a:gdLst/>
              <a:ahLst/>
              <a:cxnLst/>
              <a:rect l="l" t="t" r="r" b="b"/>
              <a:pathLst>
                <a:path w="2592095" h="162211">
                  <a:moveTo>
                    <a:pt x="0" y="0"/>
                  </a:moveTo>
                  <a:lnTo>
                    <a:pt x="2592095" y="0"/>
                  </a:lnTo>
                  <a:lnTo>
                    <a:pt x="2592095" y="162211"/>
                  </a:lnTo>
                  <a:lnTo>
                    <a:pt x="0" y="162211"/>
                  </a:lnTo>
                  <a:close/>
                </a:path>
              </a:pathLst>
            </a:custGeom>
            <a:solidFill>
              <a:srgbClr val="FFFFFF"/>
            </a:solidFill>
          </p:spPr>
        </p:sp>
        <p:sp>
          <p:nvSpPr>
            <p:cNvPr id="24" name="TextBox 4">
              <a:extLst>
                <a:ext uri="{FF2B5EF4-FFF2-40B4-BE49-F238E27FC236}">
                  <a16:creationId xmlns:a16="http://schemas.microsoft.com/office/drawing/2014/main" id="{4BA1C05D-277F-4FFC-A1A1-CC7FC5091501}"/>
                </a:ext>
              </a:extLst>
            </p:cNvPr>
            <p:cNvSpPr txBox="1"/>
            <p:nvPr/>
          </p:nvSpPr>
          <p:spPr>
            <a:xfrm>
              <a:off x="-84159" y="-249841"/>
              <a:ext cx="2563358" cy="162211"/>
            </a:xfrm>
            <a:prstGeom prst="rect">
              <a:avLst/>
            </a:prstGeom>
          </p:spPr>
          <p:txBody>
            <a:bodyPr lIns="50800" tIns="50800" rIns="50800" bIns="50800" rtlCol="0" anchor="ctr"/>
            <a:lstStyle/>
            <a:p>
              <a:pPr algn="ctr">
                <a:lnSpc>
                  <a:spcPts val="2940"/>
                </a:lnSpc>
              </a:pPr>
              <a:r>
                <a:rPr lang="en-US" sz="2100" dirty="0">
                  <a:solidFill>
                    <a:srgbClr val="2C434E"/>
                  </a:solidFill>
                  <a:latin typeface="Noto Sans Bold"/>
                </a:rPr>
                <a:t>Khoa </a:t>
              </a:r>
              <a:r>
                <a:rPr lang="en-US" sz="2100" dirty="0" err="1">
                  <a:solidFill>
                    <a:srgbClr val="2C434E"/>
                  </a:solidFill>
                  <a:latin typeface="Noto Sans Bold"/>
                </a:rPr>
                <a:t>Công</a:t>
              </a:r>
              <a:r>
                <a:rPr lang="en-US" sz="2100" dirty="0">
                  <a:solidFill>
                    <a:srgbClr val="2C434E"/>
                  </a:solidFill>
                  <a:latin typeface="Noto Sans Bold"/>
                </a:rPr>
                <a:t> </a:t>
              </a:r>
              <a:r>
                <a:rPr lang="en-US" sz="2100" dirty="0" err="1">
                  <a:solidFill>
                    <a:srgbClr val="2C434E"/>
                  </a:solidFill>
                  <a:latin typeface="Noto Sans Bold"/>
                </a:rPr>
                <a:t>nghệ</a:t>
              </a:r>
              <a:r>
                <a:rPr lang="en-US" sz="2100" dirty="0">
                  <a:solidFill>
                    <a:srgbClr val="2C434E"/>
                  </a:solidFill>
                  <a:latin typeface="Noto Sans Bold"/>
                </a:rPr>
                <a:t> </a:t>
              </a:r>
              <a:r>
                <a:rPr lang="en-US" sz="2100" dirty="0" err="1">
                  <a:solidFill>
                    <a:srgbClr val="2C434E"/>
                  </a:solidFill>
                  <a:latin typeface="Noto Sans Bold"/>
                </a:rPr>
                <a:t>thông</a:t>
              </a:r>
              <a:r>
                <a:rPr lang="en-US" sz="2100" dirty="0">
                  <a:solidFill>
                    <a:srgbClr val="2C434E"/>
                  </a:solidFill>
                  <a:latin typeface="Noto Sans Bold"/>
                </a:rPr>
                <a:t> tin</a:t>
              </a:r>
            </a:p>
          </p:txBody>
        </p:sp>
      </p:grpSp>
      <p:sp>
        <p:nvSpPr>
          <p:cNvPr id="25" name="TextBox 15">
            <a:extLst>
              <a:ext uri="{FF2B5EF4-FFF2-40B4-BE49-F238E27FC236}">
                <a16:creationId xmlns:a16="http://schemas.microsoft.com/office/drawing/2014/main" id="{BA1FF216-A0B4-4DE8-A714-60F16317CB6C}"/>
              </a:ext>
            </a:extLst>
          </p:cNvPr>
          <p:cNvSpPr txBox="1"/>
          <p:nvPr/>
        </p:nvSpPr>
        <p:spPr>
          <a:xfrm>
            <a:off x="6783125" y="1971652"/>
            <a:ext cx="5492661" cy="1026884"/>
          </a:xfrm>
          <a:prstGeom prst="rect">
            <a:avLst/>
          </a:prstGeom>
        </p:spPr>
        <p:txBody>
          <a:bodyPr wrap="square" lIns="0" tIns="0" rIns="0" bIns="0" rtlCol="0" anchor="t">
            <a:spAutoFit/>
          </a:bodyPr>
          <a:lstStyle/>
          <a:p>
            <a:pPr marL="0" lvl="0" indent="0" algn="ctr">
              <a:lnSpc>
                <a:spcPts val="9267"/>
              </a:lnSpc>
              <a:spcBef>
                <a:spcPct val="0"/>
              </a:spcBef>
            </a:pPr>
            <a:r>
              <a:rPr lang="en-US" sz="4000" dirty="0">
                <a:solidFill>
                  <a:srgbClr val="12222B"/>
                </a:solidFill>
                <a:latin typeface="Open Sans Bold"/>
              </a:rPr>
              <a:t>T</a:t>
            </a:r>
            <a:r>
              <a:rPr lang="en-US" sz="4000" u="none" dirty="0">
                <a:solidFill>
                  <a:srgbClr val="12222B"/>
                </a:solidFill>
                <a:latin typeface="Open Sans Bold"/>
              </a:rPr>
              <a:t>hanks for watching</a:t>
            </a:r>
          </a:p>
        </p:txBody>
      </p:sp>
      <p:sp>
        <p:nvSpPr>
          <p:cNvPr id="26" name="TextBox 16">
            <a:extLst>
              <a:ext uri="{FF2B5EF4-FFF2-40B4-BE49-F238E27FC236}">
                <a16:creationId xmlns:a16="http://schemas.microsoft.com/office/drawing/2014/main" id="{9BDE9B5E-DCAC-4EE3-8C64-1F152924E313}"/>
              </a:ext>
            </a:extLst>
          </p:cNvPr>
          <p:cNvSpPr txBox="1"/>
          <p:nvPr/>
        </p:nvSpPr>
        <p:spPr>
          <a:xfrm>
            <a:off x="6866912" y="3768656"/>
            <a:ext cx="5325088" cy="1265283"/>
          </a:xfrm>
          <a:prstGeom prst="rect">
            <a:avLst/>
          </a:prstGeom>
        </p:spPr>
        <p:txBody>
          <a:bodyPr lIns="0" tIns="0" rIns="0" bIns="0" rtlCol="0" anchor="t">
            <a:spAutoFit/>
          </a:bodyPr>
          <a:lstStyle/>
          <a:p>
            <a:pPr marL="0" lvl="0" indent="0" algn="ctr">
              <a:lnSpc>
                <a:spcPts val="3359"/>
              </a:lnSpc>
              <a:spcBef>
                <a:spcPct val="0"/>
              </a:spcBef>
            </a:pPr>
            <a:r>
              <a:rPr lang="en-US" sz="2000" i="1" u="none" dirty="0" err="1">
                <a:solidFill>
                  <a:srgbClr val="000000"/>
                </a:solidFill>
                <a:latin typeface="Noto Sans"/>
              </a:rPr>
              <a:t>Giảng</a:t>
            </a:r>
            <a:r>
              <a:rPr lang="en-US" sz="2000" i="1" u="none" dirty="0">
                <a:solidFill>
                  <a:srgbClr val="000000"/>
                </a:solidFill>
                <a:latin typeface="Noto Sans"/>
              </a:rPr>
              <a:t> </a:t>
            </a:r>
            <a:r>
              <a:rPr lang="en-US" sz="2000" i="1" u="none" dirty="0" err="1">
                <a:solidFill>
                  <a:srgbClr val="000000"/>
                </a:solidFill>
                <a:latin typeface="Noto Sans"/>
              </a:rPr>
              <a:t>viên</a:t>
            </a:r>
            <a:r>
              <a:rPr lang="en-US" sz="2000" i="1" u="none" dirty="0">
                <a:solidFill>
                  <a:srgbClr val="000000"/>
                </a:solidFill>
                <a:latin typeface="Noto Sans"/>
              </a:rPr>
              <a:t>: Lê </a:t>
            </a:r>
            <a:r>
              <a:rPr lang="en-US" sz="2000" i="1" u="none" dirty="0" err="1">
                <a:solidFill>
                  <a:srgbClr val="000000"/>
                </a:solidFill>
                <a:latin typeface="Noto Sans"/>
              </a:rPr>
              <a:t>Tuấn</a:t>
            </a:r>
            <a:r>
              <a:rPr lang="en-US" sz="2000" i="1" u="none" dirty="0">
                <a:solidFill>
                  <a:srgbClr val="000000"/>
                </a:solidFill>
                <a:latin typeface="Noto Sans"/>
              </a:rPr>
              <a:t> Anh</a:t>
            </a:r>
          </a:p>
          <a:p>
            <a:pPr marL="0" lvl="0" indent="0" algn="ctr">
              <a:lnSpc>
                <a:spcPts val="3359"/>
              </a:lnSpc>
              <a:spcBef>
                <a:spcPct val="0"/>
              </a:spcBef>
            </a:pPr>
            <a:r>
              <a:rPr lang="en-US" sz="2000" i="1" dirty="0" err="1">
                <a:solidFill>
                  <a:srgbClr val="000000"/>
                </a:solidFill>
                <a:latin typeface="Noto Sans"/>
              </a:rPr>
              <a:t>Bộ</a:t>
            </a:r>
            <a:r>
              <a:rPr lang="en-US" sz="2000" i="1" dirty="0">
                <a:solidFill>
                  <a:srgbClr val="000000"/>
                </a:solidFill>
                <a:latin typeface="Noto Sans"/>
              </a:rPr>
              <a:t> </a:t>
            </a:r>
            <a:r>
              <a:rPr lang="en-US" sz="2000" i="1" dirty="0" err="1">
                <a:solidFill>
                  <a:srgbClr val="000000"/>
                </a:solidFill>
                <a:latin typeface="Noto Sans"/>
              </a:rPr>
              <a:t>môn</a:t>
            </a:r>
            <a:r>
              <a:rPr lang="en-US" sz="2000" i="1" dirty="0">
                <a:solidFill>
                  <a:srgbClr val="000000"/>
                </a:solidFill>
                <a:latin typeface="Noto Sans"/>
              </a:rPr>
              <a:t>: </a:t>
            </a:r>
            <a:r>
              <a:rPr lang="en-US" sz="2000" i="1" dirty="0" err="1">
                <a:solidFill>
                  <a:srgbClr val="000000"/>
                </a:solidFill>
                <a:latin typeface="Noto Sans"/>
              </a:rPr>
              <a:t>Công</a:t>
            </a:r>
            <a:r>
              <a:rPr lang="en-US" sz="2000" i="1" dirty="0">
                <a:solidFill>
                  <a:srgbClr val="000000"/>
                </a:solidFill>
                <a:latin typeface="Noto Sans"/>
              </a:rPr>
              <a:t> </a:t>
            </a:r>
            <a:r>
              <a:rPr lang="en-US" sz="2000" i="1" dirty="0" err="1">
                <a:solidFill>
                  <a:srgbClr val="000000"/>
                </a:solidFill>
                <a:latin typeface="Noto Sans"/>
              </a:rPr>
              <a:t>nghệ</a:t>
            </a:r>
            <a:r>
              <a:rPr lang="en-US" sz="2000" i="1" dirty="0">
                <a:solidFill>
                  <a:srgbClr val="000000"/>
                </a:solidFill>
                <a:latin typeface="Noto Sans"/>
              </a:rPr>
              <a:t> </a:t>
            </a:r>
            <a:r>
              <a:rPr lang="en-US" sz="2000" i="1" dirty="0" err="1">
                <a:solidFill>
                  <a:srgbClr val="000000"/>
                </a:solidFill>
                <a:latin typeface="Noto Sans"/>
              </a:rPr>
              <a:t>phần</a:t>
            </a:r>
            <a:r>
              <a:rPr lang="en-US" sz="2000" i="1" dirty="0">
                <a:solidFill>
                  <a:srgbClr val="000000"/>
                </a:solidFill>
                <a:latin typeface="Noto Sans"/>
              </a:rPr>
              <a:t> </a:t>
            </a:r>
            <a:r>
              <a:rPr lang="en-US" sz="2000" i="1" dirty="0" err="1">
                <a:solidFill>
                  <a:srgbClr val="000000"/>
                </a:solidFill>
                <a:latin typeface="Noto Sans"/>
              </a:rPr>
              <a:t>mềm</a:t>
            </a:r>
            <a:endParaRPr lang="en-US" sz="2000" i="1" dirty="0">
              <a:solidFill>
                <a:srgbClr val="000000"/>
              </a:solidFill>
              <a:latin typeface="Noto Sans"/>
            </a:endParaRPr>
          </a:p>
          <a:p>
            <a:pPr marL="0" lvl="0" indent="0" algn="ctr">
              <a:lnSpc>
                <a:spcPts val="3359"/>
              </a:lnSpc>
              <a:spcBef>
                <a:spcPct val="0"/>
              </a:spcBef>
            </a:pPr>
            <a:r>
              <a:rPr lang="en-US" sz="2000" i="1" u="none" dirty="0">
                <a:solidFill>
                  <a:srgbClr val="000000"/>
                </a:solidFill>
                <a:latin typeface="Noto Sans"/>
              </a:rPr>
              <a:t>Account: AnhLT</a:t>
            </a:r>
            <a:r>
              <a:rPr lang="en-US" sz="2000" i="1" dirty="0">
                <a:solidFill>
                  <a:srgbClr val="000000"/>
                </a:solidFill>
                <a:latin typeface="Noto Sans"/>
              </a:rPr>
              <a:t>2@eaut.edu.vn</a:t>
            </a:r>
            <a:r>
              <a:rPr lang="en-US" sz="2000" i="1" u="none" dirty="0">
                <a:solidFill>
                  <a:srgbClr val="000000"/>
                </a:solidFill>
                <a:latin typeface="Noto Sans"/>
              </a:rPr>
              <a:t> </a:t>
            </a:r>
          </a:p>
        </p:txBody>
      </p:sp>
    </p:spTree>
    <p:extLst>
      <p:ext uri="{BB962C8B-B14F-4D97-AF65-F5344CB8AC3E}">
        <p14:creationId xmlns:p14="http://schemas.microsoft.com/office/powerpoint/2010/main" val="3214471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B5DF94-CCA2-C377-9249-33CB6FD2EF90}"/>
              </a:ext>
            </a:extLst>
          </p:cNvPr>
          <p:cNvSpPr>
            <a:spLocks noGrp="1"/>
          </p:cNvSpPr>
          <p:nvPr>
            <p:ph type="title"/>
          </p:nvPr>
        </p:nvSpPr>
        <p:spPr>
          <a:xfrm>
            <a:off x="418289" y="121512"/>
            <a:ext cx="10695758" cy="644123"/>
          </a:xfrm>
        </p:spPr>
        <p:txBody>
          <a:bodyPr/>
          <a:lstStyle/>
          <a:p>
            <a:r>
              <a:rPr lang="en-GB" dirty="0"/>
              <a:t>NỘI DUNG THỰC HÀNH</a:t>
            </a:r>
          </a:p>
        </p:txBody>
      </p:sp>
      <p:sp>
        <p:nvSpPr>
          <p:cNvPr id="4" name="Content Placeholder 3">
            <a:extLst>
              <a:ext uri="{FF2B5EF4-FFF2-40B4-BE49-F238E27FC236}">
                <a16:creationId xmlns:a16="http://schemas.microsoft.com/office/drawing/2014/main" id="{18AA3744-609E-5AEC-D0A9-C1172BF6A422}"/>
              </a:ext>
            </a:extLst>
          </p:cNvPr>
          <p:cNvSpPr>
            <a:spLocks noGrp="1"/>
          </p:cNvSpPr>
          <p:nvPr>
            <p:ph sz="quarter" idx="13"/>
          </p:nvPr>
        </p:nvSpPr>
        <p:spPr>
          <a:xfrm>
            <a:off x="418289" y="1057498"/>
            <a:ext cx="11400098" cy="5434866"/>
          </a:xfrm>
        </p:spPr>
        <p:txBody>
          <a:bodyPr/>
          <a:lstStyle/>
          <a:p>
            <a:pPr marL="457200" indent="-457200">
              <a:lnSpc>
                <a:spcPct val="130000"/>
              </a:lnSpc>
              <a:spcBef>
                <a:spcPts val="600"/>
              </a:spcBef>
              <a:buFont typeface="+mj-lt"/>
              <a:buAutoNum type="arabicPeriod"/>
            </a:pPr>
            <a:r>
              <a:rPr lang="de-DE" b="1" dirty="0">
                <a:solidFill>
                  <a:schemeClr val="tx1"/>
                </a:solidFill>
              </a:rPr>
              <a:t>Gi</a:t>
            </a:r>
            <a:r>
              <a:rPr lang="en-US" b="1" dirty="0" err="1"/>
              <a:t>ới</a:t>
            </a:r>
            <a:r>
              <a:rPr lang="en-US" b="1" dirty="0"/>
              <a:t> </a:t>
            </a:r>
            <a:r>
              <a:rPr lang="en-US" b="1" dirty="0" err="1"/>
              <a:t>thiệu</a:t>
            </a:r>
            <a:r>
              <a:rPr lang="en-US" b="1" dirty="0"/>
              <a:t> </a:t>
            </a:r>
            <a:r>
              <a:rPr lang="en-US" b="1" dirty="0" err="1"/>
              <a:t>kiểm</a:t>
            </a:r>
            <a:r>
              <a:rPr lang="en-US" b="1" dirty="0"/>
              <a:t> </a:t>
            </a:r>
            <a:r>
              <a:rPr lang="en-US" b="1" dirty="0" err="1"/>
              <a:t>thử</a:t>
            </a:r>
            <a:r>
              <a:rPr lang="en-US" b="1" dirty="0"/>
              <a:t> </a:t>
            </a:r>
            <a:r>
              <a:rPr lang="en-US" b="1" dirty="0" err="1"/>
              <a:t>tự</a:t>
            </a:r>
            <a:r>
              <a:rPr lang="en-US" b="1" dirty="0"/>
              <a:t> </a:t>
            </a:r>
            <a:r>
              <a:rPr lang="en-US" b="1" dirty="0" err="1"/>
              <a:t>động</a:t>
            </a:r>
            <a:r>
              <a:rPr lang="en-US" b="1" dirty="0"/>
              <a:t> </a:t>
            </a:r>
            <a:r>
              <a:rPr lang="en-US" b="1" dirty="0" err="1"/>
              <a:t>và</a:t>
            </a:r>
            <a:r>
              <a:rPr lang="en-US" b="1" dirty="0"/>
              <a:t> </a:t>
            </a:r>
            <a:r>
              <a:rPr lang="en-US" b="1" dirty="0" err="1"/>
              <a:t>công</a:t>
            </a:r>
            <a:r>
              <a:rPr lang="en-US" b="1" dirty="0"/>
              <a:t> </a:t>
            </a:r>
            <a:r>
              <a:rPr lang="en-US" b="1" dirty="0" err="1"/>
              <a:t>cụ</a:t>
            </a:r>
            <a:r>
              <a:rPr lang="en-US" b="1" dirty="0"/>
              <a:t> Selenium</a:t>
            </a:r>
            <a:endParaRPr lang="de-DE" b="1" dirty="0">
              <a:solidFill>
                <a:schemeClr val="tx1"/>
              </a:solidFill>
            </a:endParaRPr>
          </a:p>
          <a:p>
            <a:pPr marL="457200" indent="-457200">
              <a:lnSpc>
                <a:spcPct val="130000"/>
              </a:lnSpc>
              <a:spcBef>
                <a:spcPts val="600"/>
              </a:spcBef>
              <a:buFont typeface="+mj-lt"/>
              <a:buAutoNum type="arabicPeriod"/>
            </a:pPr>
            <a:r>
              <a:rPr lang="de-DE" b="1" dirty="0">
                <a:solidFill>
                  <a:schemeClr val="tx1"/>
                </a:solidFill>
              </a:rPr>
              <a:t>Tổng quan Selenium và s</a:t>
            </a:r>
            <a:r>
              <a:rPr lang="en-US" b="1" dirty="0"/>
              <a:t>ử </a:t>
            </a:r>
            <a:r>
              <a:rPr lang="en-US" b="1" dirty="0" err="1"/>
              <a:t>dụng</a:t>
            </a:r>
            <a:r>
              <a:rPr lang="en-US" b="1" dirty="0"/>
              <a:t> selenium IDE</a:t>
            </a:r>
            <a:endParaRPr lang="de-DE" b="1" dirty="0">
              <a:solidFill>
                <a:schemeClr val="tx1"/>
              </a:solidFill>
            </a:endParaRPr>
          </a:p>
          <a:p>
            <a:pPr marL="457200" indent="-457200">
              <a:lnSpc>
                <a:spcPct val="130000"/>
              </a:lnSpc>
              <a:spcBef>
                <a:spcPts val="600"/>
              </a:spcBef>
              <a:buFont typeface="+mj-lt"/>
              <a:buAutoNum type="arabicPeriod"/>
            </a:pPr>
            <a:r>
              <a:rPr lang="de-DE" b="1" dirty="0">
                <a:solidFill>
                  <a:schemeClr val="tx1"/>
                </a:solidFill>
              </a:rPr>
              <a:t>Cài đặt môi tr</a:t>
            </a:r>
            <a:r>
              <a:rPr lang="en-US" b="1" dirty="0" err="1">
                <a:solidFill>
                  <a:schemeClr val="tx1"/>
                </a:solidFill>
              </a:rPr>
              <a:t>ư</a:t>
            </a:r>
            <a:r>
              <a:rPr lang="en-US" b="1" dirty="0" err="1"/>
              <a:t>ờng</a:t>
            </a:r>
            <a:r>
              <a:rPr lang="en-US" b="1" dirty="0"/>
              <a:t> </a:t>
            </a:r>
            <a:r>
              <a:rPr lang="en-US" b="1" dirty="0" err="1"/>
              <a:t>và</a:t>
            </a:r>
            <a:r>
              <a:rPr lang="en-US" b="1" dirty="0"/>
              <a:t> </a:t>
            </a:r>
            <a:r>
              <a:rPr lang="en-US" b="1" dirty="0" err="1"/>
              <a:t>chạy</a:t>
            </a:r>
            <a:r>
              <a:rPr lang="en-US" b="1" dirty="0"/>
              <a:t> test </a:t>
            </a:r>
            <a:r>
              <a:rPr lang="en-US" b="1" dirty="0" err="1"/>
              <a:t>đầu</a:t>
            </a:r>
            <a:r>
              <a:rPr lang="en-US" b="1" dirty="0"/>
              <a:t> </a:t>
            </a:r>
            <a:r>
              <a:rPr lang="en-US" b="1" dirty="0" err="1"/>
              <a:t>tiên</a:t>
            </a:r>
            <a:r>
              <a:rPr lang="en-US" b="1" dirty="0"/>
              <a:t> </a:t>
            </a:r>
            <a:r>
              <a:rPr lang="en-US" b="1" dirty="0" err="1"/>
              <a:t>với</a:t>
            </a:r>
            <a:r>
              <a:rPr lang="en-US" b="1" dirty="0"/>
              <a:t> selenium WebDriver</a:t>
            </a:r>
            <a:endParaRPr lang="de-DE" b="1" dirty="0">
              <a:solidFill>
                <a:schemeClr val="tx1"/>
              </a:solidFill>
            </a:endParaRPr>
          </a:p>
          <a:p>
            <a:pPr marL="457200" indent="-457200">
              <a:lnSpc>
                <a:spcPct val="130000"/>
              </a:lnSpc>
              <a:spcBef>
                <a:spcPts val="600"/>
              </a:spcBef>
              <a:buFont typeface="+mj-lt"/>
              <a:buAutoNum type="arabicPeriod"/>
            </a:pPr>
            <a:r>
              <a:rPr lang="de-DE" b="1" dirty="0">
                <a:solidFill>
                  <a:schemeClr val="tx1"/>
                </a:solidFill>
              </a:rPr>
              <a:t>T</a:t>
            </a:r>
            <a:r>
              <a:rPr lang="vi-VN" b="1" dirty="0">
                <a:solidFill>
                  <a:schemeClr val="tx1"/>
                </a:solidFill>
              </a:rPr>
              <a:t>ư</a:t>
            </a:r>
            <a:r>
              <a:rPr lang="en-US" b="1" dirty="0" err="1"/>
              <a:t>ơng</a:t>
            </a:r>
            <a:r>
              <a:rPr lang="en-US" b="1" dirty="0"/>
              <a:t> </a:t>
            </a:r>
            <a:r>
              <a:rPr lang="en-US" b="1" dirty="0" err="1"/>
              <a:t>tác</a:t>
            </a:r>
            <a:r>
              <a:rPr lang="en-US" b="1" dirty="0"/>
              <a:t> </a:t>
            </a:r>
            <a:r>
              <a:rPr lang="en-US" b="1" dirty="0" err="1"/>
              <a:t>với</a:t>
            </a:r>
            <a:r>
              <a:rPr lang="en-US" b="1" dirty="0"/>
              <a:t> </a:t>
            </a:r>
            <a:r>
              <a:rPr lang="en-US" b="1" dirty="0" err="1"/>
              <a:t>phần</a:t>
            </a:r>
            <a:r>
              <a:rPr lang="en-US" b="1" dirty="0"/>
              <a:t> </a:t>
            </a:r>
            <a:r>
              <a:rPr lang="en-US" b="1" dirty="0" err="1"/>
              <a:t>tử</a:t>
            </a:r>
            <a:r>
              <a:rPr lang="en-US" b="1" dirty="0"/>
              <a:t> Web</a:t>
            </a:r>
            <a:endParaRPr lang="de-DE" b="1" dirty="0">
              <a:solidFill>
                <a:schemeClr val="tx1"/>
              </a:solidFill>
            </a:endParaRPr>
          </a:p>
          <a:p>
            <a:pPr marL="457200" indent="-457200">
              <a:lnSpc>
                <a:spcPct val="130000"/>
              </a:lnSpc>
              <a:spcBef>
                <a:spcPts val="600"/>
              </a:spcBef>
              <a:buFont typeface="+mj-lt"/>
              <a:buAutoNum type="arabicPeriod"/>
            </a:pPr>
            <a:r>
              <a:rPr lang="de-DE" b="1" dirty="0">
                <a:solidFill>
                  <a:schemeClr val="tx1"/>
                </a:solidFill>
              </a:rPr>
              <a:t>Viết test case đ</a:t>
            </a:r>
            <a:r>
              <a:rPr lang="vi-VN" b="1" dirty="0">
                <a:solidFill>
                  <a:schemeClr val="tx1"/>
                </a:solidFill>
              </a:rPr>
              <a:t>ơ</a:t>
            </a:r>
            <a:r>
              <a:rPr lang="en-US" b="1" dirty="0">
                <a:solidFill>
                  <a:schemeClr val="tx1"/>
                </a:solidFill>
              </a:rPr>
              <a:t>n </a:t>
            </a:r>
            <a:r>
              <a:rPr lang="en-US" b="1" dirty="0" err="1">
                <a:solidFill>
                  <a:schemeClr val="tx1"/>
                </a:solidFill>
              </a:rPr>
              <a:t>giản</a:t>
            </a:r>
            <a:r>
              <a:rPr lang="en-US" b="1" dirty="0">
                <a:solidFill>
                  <a:schemeClr val="tx1"/>
                </a:solidFill>
              </a:rPr>
              <a:t> </a:t>
            </a:r>
            <a:r>
              <a:rPr lang="en-US" b="1" dirty="0" err="1">
                <a:solidFill>
                  <a:schemeClr val="tx1"/>
                </a:solidFill>
              </a:rPr>
              <a:t>hoàn</a:t>
            </a:r>
            <a:r>
              <a:rPr lang="en-US" b="1" dirty="0">
                <a:solidFill>
                  <a:schemeClr val="tx1"/>
                </a:solidFill>
              </a:rPr>
              <a:t> </a:t>
            </a:r>
            <a:r>
              <a:rPr lang="en-US" b="1" dirty="0" err="1">
                <a:solidFill>
                  <a:schemeClr val="tx1"/>
                </a:solidFill>
              </a:rPr>
              <a:t>chỉnh</a:t>
            </a:r>
            <a:endParaRPr lang="en-US" b="1" dirty="0">
              <a:solidFill>
                <a:schemeClr val="tx1"/>
              </a:solidFill>
            </a:endParaRPr>
          </a:p>
          <a:p>
            <a:pPr marL="457200" indent="-457200">
              <a:lnSpc>
                <a:spcPct val="130000"/>
              </a:lnSpc>
              <a:spcBef>
                <a:spcPts val="600"/>
              </a:spcBef>
              <a:buFont typeface="+mj-lt"/>
              <a:buAutoNum type="arabicPeriod"/>
            </a:pPr>
            <a:r>
              <a:rPr lang="en-US" b="1" dirty="0" err="1"/>
              <a:t>Tổng</a:t>
            </a:r>
            <a:r>
              <a:rPr lang="en-US" b="1" dirty="0"/>
              <a:t> </a:t>
            </a:r>
            <a:r>
              <a:rPr lang="en-US" b="1" dirty="0" err="1"/>
              <a:t>kết</a:t>
            </a:r>
            <a:r>
              <a:rPr lang="en-US" b="1" dirty="0"/>
              <a:t> </a:t>
            </a:r>
            <a:r>
              <a:rPr lang="en-US" b="1" dirty="0" err="1"/>
              <a:t>và</a:t>
            </a:r>
            <a:r>
              <a:rPr lang="en-US" b="1" dirty="0"/>
              <a:t> </a:t>
            </a:r>
            <a:r>
              <a:rPr lang="en-US" b="1" dirty="0" err="1"/>
              <a:t>hướng</a:t>
            </a:r>
            <a:r>
              <a:rPr lang="en-US" b="1" dirty="0"/>
              <a:t> </a:t>
            </a:r>
            <a:r>
              <a:rPr lang="en-US" b="1" dirty="0" err="1"/>
              <a:t>phát</a:t>
            </a:r>
            <a:r>
              <a:rPr lang="en-US" b="1" dirty="0"/>
              <a:t> </a:t>
            </a:r>
            <a:r>
              <a:rPr lang="en-US" b="1" dirty="0" err="1"/>
              <a:t>triển</a:t>
            </a:r>
            <a:endParaRPr lang="de-DE" b="1" dirty="0">
              <a:solidFill>
                <a:schemeClr val="tx1"/>
              </a:solidFill>
            </a:endParaRPr>
          </a:p>
        </p:txBody>
      </p:sp>
    </p:spTree>
    <p:extLst>
      <p:ext uri="{BB962C8B-B14F-4D97-AF65-F5344CB8AC3E}">
        <p14:creationId xmlns:p14="http://schemas.microsoft.com/office/powerpoint/2010/main" val="251729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149582-27AF-44B9-3AE5-296D00E945B8}"/>
              </a:ext>
            </a:extLst>
          </p:cNvPr>
          <p:cNvSpPr>
            <a:spLocks noGrp="1"/>
          </p:cNvSpPr>
          <p:nvPr>
            <p:ph type="title"/>
          </p:nvPr>
        </p:nvSpPr>
        <p:spPr>
          <a:xfrm>
            <a:off x="403017" y="195674"/>
            <a:ext cx="10377551" cy="463958"/>
          </a:xfrm>
        </p:spPr>
        <p:txBody>
          <a:bodyPr/>
          <a:lstStyle/>
          <a:p>
            <a:r>
              <a:rPr lang="en-GB"/>
              <a:t>MỤC TIÊU</a:t>
            </a:r>
          </a:p>
        </p:txBody>
      </p:sp>
      <p:sp>
        <p:nvSpPr>
          <p:cNvPr id="4" name="Content Placeholder 3">
            <a:extLst>
              <a:ext uri="{FF2B5EF4-FFF2-40B4-BE49-F238E27FC236}">
                <a16:creationId xmlns:a16="http://schemas.microsoft.com/office/drawing/2014/main" id="{AB3DE417-DA10-65D3-A5C0-8D0BC9B1ADA4}"/>
              </a:ext>
            </a:extLst>
          </p:cNvPr>
          <p:cNvSpPr>
            <a:spLocks noGrp="1"/>
          </p:cNvSpPr>
          <p:nvPr>
            <p:ph sz="quarter" idx="13"/>
          </p:nvPr>
        </p:nvSpPr>
        <p:spPr/>
        <p:txBody>
          <a:bodyPr/>
          <a:lstStyle/>
          <a:p>
            <a:pPr marL="0" indent="0">
              <a:buNone/>
            </a:pPr>
            <a:r>
              <a:rPr lang="vi-VN" dirty="0">
                <a:solidFill>
                  <a:schemeClr val="tx1"/>
                </a:solidFill>
              </a:rPr>
              <a:t>Sau bài học này, người học có thể:</a:t>
            </a:r>
          </a:p>
          <a:p>
            <a:pPr marL="457200" indent="-457200">
              <a:buFont typeface="+mj-lt"/>
              <a:buAutoNum type="arabicPeriod"/>
            </a:pPr>
            <a:r>
              <a:rPr lang="en-US" dirty="0" err="1">
                <a:solidFill>
                  <a:schemeClr val="tx1"/>
                </a:solidFill>
              </a:rPr>
              <a:t>Ôn</a:t>
            </a:r>
            <a:r>
              <a:rPr lang="en-US" dirty="0">
                <a:solidFill>
                  <a:schemeClr val="tx1"/>
                </a:solidFill>
              </a:rPr>
              <a:t> </a:t>
            </a:r>
            <a:r>
              <a:rPr lang="en-US" dirty="0" err="1">
                <a:solidFill>
                  <a:schemeClr val="tx1"/>
                </a:solidFill>
              </a:rPr>
              <a:t>lại</a:t>
            </a:r>
            <a:r>
              <a:rPr lang="en-US" dirty="0">
                <a:solidFill>
                  <a:schemeClr val="tx1"/>
                </a:solidFill>
              </a:rPr>
              <a:t> </a:t>
            </a:r>
            <a:r>
              <a:rPr lang="en-US" dirty="0" err="1">
                <a:solidFill>
                  <a:schemeClr val="tx1"/>
                </a:solidFill>
              </a:rPr>
              <a:t>kiến</a:t>
            </a:r>
            <a:r>
              <a:rPr lang="en-US" dirty="0">
                <a:solidFill>
                  <a:schemeClr val="tx1"/>
                </a:solidFill>
              </a:rPr>
              <a:t> </a:t>
            </a:r>
            <a:r>
              <a:rPr lang="en-US" dirty="0" err="1">
                <a:solidFill>
                  <a:schemeClr val="tx1"/>
                </a:solidFill>
              </a:rPr>
              <a:t>th</a:t>
            </a:r>
            <a:r>
              <a:rPr lang="en-US" dirty="0" err="1"/>
              <a:t>ức</a:t>
            </a:r>
            <a:r>
              <a:rPr lang="en-US" dirty="0"/>
              <a:t> </a:t>
            </a:r>
            <a:r>
              <a:rPr lang="en-US" dirty="0" err="1"/>
              <a:t>về</a:t>
            </a:r>
            <a:r>
              <a:rPr lang="en-US" dirty="0"/>
              <a:t> </a:t>
            </a:r>
            <a:r>
              <a:rPr lang="en-US" dirty="0" err="1"/>
              <a:t>kiểm</a:t>
            </a:r>
            <a:r>
              <a:rPr lang="en-US" dirty="0"/>
              <a:t> </a:t>
            </a:r>
            <a:r>
              <a:rPr lang="en-US" dirty="0" err="1"/>
              <a:t>thử</a:t>
            </a:r>
            <a:r>
              <a:rPr lang="en-US" dirty="0"/>
              <a:t> </a:t>
            </a:r>
            <a:r>
              <a:rPr lang="en-US" dirty="0" err="1"/>
              <a:t>tự</a:t>
            </a:r>
            <a:r>
              <a:rPr lang="en-US" dirty="0"/>
              <a:t> </a:t>
            </a:r>
            <a:r>
              <a:rPr lang="en-US" dirty="0" err="1"/>
              <a:t>động</a:t>
            </a:r>
            <a:endParaRPr lang="vi-VN" dirty="0">
              <a:solidFill>
                <a:schemeClr val="tx1"/>
              </a:solidFill>
            </a:endParaRPr>
          </a:p>
          <a:p>
            <a:pPr marL="457200" indent="-457200">
              <a:buFont typeface="+mj-lt"/>
              <a:buAutoNum type="arabicPeriod"/>
            </a:pPr>
            <a:r>
              <a:rPr lang="en-US" dirty="0" err="1">
                <a:solidFill>
                  <a:schemeClr val="tx1"/>
                </a:solidFill>
              </a:rPr>
              <a:t>Hiểu</a:t>
            </a:r>
            <a:r>
              <a:rPr lang="en-US" dirty="0">
                <a:solidFill>
                  <a:schemeClr val="tx1"/>
                </a:solidFill>
              </a:rPr>
              <a:t> </a:t>
            </a:r>
            <a:r>
              <a:rPr lang="en-US" dirty="0" err="1">
                <a:solidFill>
                  <a:schemeClr val="tx1"/>
                </a:solidFill>
              </a:rPr>
              <a:t>và</a:t>
            </a:r>
            <a:r>
              <a:rPr lang="en-US" dirty="0">
                <a:solidFill>
                  <a:schemeClr val="tx1"/>
                </a:solidFill>
              </a:rPr>
              <a:t> </a:t>
            </a:r>
            <a:r>
              <a:rPr lang="en-US" dirty="0" err="1">
                <a:solidFill>
                  <a:schemeClr val="tx1"/>
                </a:solidFill>
              </a:rPr>
              <a:t>s</a:t>
            </a:r>
            <a:r>
              <a:rPr lang="en-US" dirty="0" err="1"/>
              <a:t>ử</a:t>
            </a:r>
            <a:r>
              <a:rPr lang="en-US" dirty="0"/>
              <a:t> </a:t>
            </a:r>
            <a:r>
              <a:rPr lang="en-US" dirty="0" err="1"/>
              <a:t>dụng</a:t>
            </a:r>
            <a:r>
              <a:rPr lang="en-US" dirty="0"/>
              <a:t> đ</a:t>
            </a:r>
            <a:r>
              <a:rPr lang="vi-VN" dirty="0"/>
              <a:t>ư</a:t>
            </a:r>
            <a:r>
              <a:rPr lang="en-US" dirty="0" err="1"/>
              <a:t>ợc</a:t>
            </a:r>
            <a:r>
              <a:rPr lang="en-US" dirty="0"/>
              <a:t> tool test selenium</a:t>
            </a:r>
            <a:endParaRPr lang="vi-VN" dirty="0">
              <a:solidFill>
                <a:schemeClr val="tx1"/>
              </a:solidFill>
            </a:endParaRPr>
          </a:p>
          <a:p>
            <a:pPr marL="0" indent="0">
              <a:buNone/>
            </a:pPr>
            <a:endParaRPr lang="vi-VN" dirty="0">
              <a:solidFill>
                <a:schemeClr val="tx1"/>
              </a:solidFill>
            </a:endParaRPr>
          </a:p>
        </p:txBody>
      </p:sp>
    </p:spTree>
    <p:extLst>
      <p:ext uri="{BB962C8B-B14F-4D97-AF65-F5344CB8AC3E}">
        <p14:creationId xmlns:p14="http://schemas.microsoft.com/office/powerpoint/2010/main" val="253430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F620FA-9474-0C00-3F65-6D8A05C8EBDE}"/>
              </a:ext>
            </a:extLst>
          </p:cNvPr>
          <p:cNvSpPr>
            <a:spLocks noGrp="1"/>
          </p:cNvSpPr>
          <p:nvPr>
            <p:ph type="title"/>
          </p:nvPr>
        </p:nvSpPr>
        <p:spPr>
          <a:xfrm>
            <a:off x="418289" y="226362"/>
            <a:ext cx="10362279" cy="463958"/>
          </a:xfrm>
        </p:spPr>
        <p:txBody>
          <a:bodyPr/>
          <a:lstStyle/>
          <a:p>
            <a:r>
              <a:rPr lang="en-GB" dirty="0"/>
              <a:t>1. Gi</a:t>
            </a:r>
            <a:r>
              <a:rPr lang="en-US" dirty="0" err="1"/>
              <a:t>ới</a:t>
            </a:r>
            <a:r>
              <a:rPr lang="en-US" dirty="0"/>
              <a:t> </a:t>
            </a:r>
            <a:r>
              <a:rPr lang="en-US" dirty="0" err="1"/>
              <a:t>thiệu</a:t>
            </a:r>
            <a:r>
              <a:rPr lang="en-US" dirty="0"/>
              <a:t> </a:t>
            </a:r>
            <a:r>
              <a:rPr lang="en-US" dirty="0" err="1"/>
              <a:t>Kiểm</a:t>
            </a:r>
            <a:r>
              <a:rPr lang="en-US" dirty="0"/>
              <a:t> </a:t>
            </a:r>
            <a:r>
              <a:rPr lang="en-US" dirty="0" err="1"/>
              <a:t>thử</a:t>
            </a:r>
            <a:r>
              <a:rPr lang="en-US" dirty="0"/>
              <a:t> </a:t>
            </a:r>
            <a:r>
              <a:rPr lang="en-US" dirty="0" err="1"/>
              <a:t>tự</a:t>
            </a:r>
            <a:r>
              <a:rPr lang="en-US" dirty="0"/>
              <a:t> </a:t>
            </a:r>
            <a:r>
              <a:rPr lang="en-US" dirty="0" err="1"/>
              <a:t>động</a:t>
            </a:r>
            <a:r>
              <a:rPr lang="en-US" dirty="0"/>
              <a:t> </a:t>
            </a:r>
            <a:r>
              <a:rPr lang="en-US" dirty="0" err="1"/>
              <a:t>và</a:t>
            </a:r>
            <a:r>
              <a:rPr lang="en-US" dirty="0"/>
              <a:t> </a:t>
            </a:r>
            <a:r>
              <a:rPr lang="en-US" dirty="0" err="1"/>
              <a:t>công</a:t>
            </a:r>
            <a:r>
              <a:rPr lang="en-US" dirty="0"/>
              <a:t> </a:t>
            </a:r>
            <a:r>
              <a:rPr lang="en-US" dirty="0" err="1"/>
              <a:t>cụ</a:t>
            </a:r>
            <a:r>
              <a:rPr lang="en-US" dirty="0"/>
              <a:t> Selenium</a:t>
            </a:r>
            <a:endParaRPr lang="en-GB" dirty="0"/>
          </a:p>
        </p:txBody>
      </p:sp>
      <p:sp>
        <p:nvSpPr>
          <p:cNvPr id="4" name="Content Placeholder 3">
            <a:extLst>
              <a:ext uri="{FF2B5EF4-FFF2-40B4-BE49-F238E27FC236}">
                <a16:creationId xmlns:a16="http://schemas.microsoft.com/office/drawing/2014/main" id="{DD9E8B52-AAB8-122B-66FF-C561E5D8D80C}"/>
              </a:ext>
            </a:extLst>
          </p:cNvPr>
          <p:cNvSpPr>
            <a:spLocks noGrp="1"/>
          </p:cNvSpPr>
          <p:nvPr>
            <p:ph sz="quarter" idx="13"/>
          </p:nvPr>
        </p:nvSpPr>
        <p:spPr>
          <a:xfrm>
            <a:off x="418289" y="1127838"/>
            <a:ext cx="11400098" cy="5434866"/>
          </a:xfrm>
        </p:spPr>
        <p:txBody>
          <a:bodyPr/>
          <a:lstStyle/>
          <a:p>
            <a:pPr marL="0" indent="0">
              <a:buNone/>
            </a:pPr>
            <a:r>
              <a:rPr lang="en-GB" dirty="0">
                <a:solidFill>
                  <a:schemeClr val="tx1"/>
                </a:solidFill>
              </a:rPr>
              <a:t>1.1. </a:t>
            </a:r>
            <a:r>
              <a:rPr lang="en-GB" dirty="0" err="1">
                <a:solidFill>
                  <a:schemeClr val="tx1"/>
                </a:solidFill>
              </a:rPr>
              <a:t>Khái</a:t>
            </a:r>
            <a:r>
              <a:rPr lang="en-GB" dirty="0">
                <a:solidFill>
                  <a:schemeClr val="tx1"/>
                </a:solidFill>
              </a:rPr>
              <a:t> </a:t>
            </a:r>
            <a:r>
              <a:rPr lang="en-GB" dirty="0" err="1">
                <a:solidFill>
                  <a:schemeClr val="tx1"/>
                </a:solidFill>
              </a:rPr>
              <a:t>niệm</a:t>
            </a:r>
            <a:r>
              <a:rPr lang="en-GB" dirty="0">
                <a:solidFill>
                  <a:schemeClr val="tx1"/>
                </a:solidFill>
              </a:rPr>
              <a:t> </a:t>
            </a:r>
            <a:r>
              <a:rPr lang="en-GB" dirty="0" err="1">
                <a:solidFill>
                  <a:schemeClr val="tx1"/>
                </a:solidFill>
              </a:rPr>
              <a:t>về</a:t>
            </a:r>
            <a:r>
              <a:rPr lang="en-GB" dirty="0">
                <a:solidFill>
                  <a:schemeClr val="tx1"/>
                </a:solidFill>
              </a:rPr>
              <a:t> </a:t>
            </a:r>
            <a:r>
              <a:rPr lang="en-GB" dirty="0" err="1">
                <a:solidFill>
                  <a:schemeClr val="tx1"/>
                </a:solidFill>
              </a:rPr>
              <a:t>Kiểm</a:t>
            </a:r>
            <a:r>
              <a:rPr lang="en-GB" dirty="0">
                <a:solidFill>
                  <a:schemeClr val="tx1"/>
                </a:solidFill>
              </a:rPr>
              <a:t> </a:t>
            </a:r>
            <a:r>
              <a:rPr lang="en-GB" dirty="0" err="1">
                <a:solidFill>
                  <a:schemeClr val="tx1"/>
                </a:solidFill>
              </a:rPr>
              <a:t>th</a:t>
            </a:r>
            <a:r>
              <a:rPr lang="en-US" dirty="0"/>
              <a:t>ử </a:t>
            </a:r>
            <a:r>
              <a:rPr lang="en-US" dirty="0" err="1"/>
              <a:t>phần</a:t>
            </a:r>
            <a:r>
              <a:rPr lang="en-US" dirty="0"/>
              <a:t> </a:t>
            </a:r>
            <a:r>
              <a:rPr lang="en-US" dirty="0" err="1"/>
              <a:t>mềm</a:t>
            </a:r>
            <a:r>
              <a:rPr lang="en-US" dirty="0"/>
              <a:t>, </a:t>
            </a:r>
            <a:r>
              <a:rPr lang="en-US" dirty="0" err="1"/>
              <a:t>kiểm</a:t>
            </a:r>
            <a:r>
              <a:rPr lang="en-US" dirty="0"/>
              <a:t> </a:t>
            </a:r>
            <a:r>
              <a:rPr lang="en-US" dirty="0" err="1"/>
              <a:t>thử</a:t>
            </a:r>
            <a:r>
              <a:rPr lang="en-US" dirty="0"/>
              <a:t> </a:t>
            </a:r>
            <a:r>
              <a:rPr lang="en-US" dirty="0" err="1"/>
              <a:t>tự</a:t>
            </a:r>
            <a:r>
              <a:rPr lang="en-US" dirty="0"/>
              <a:t> </a:t>
            </a:r>
            <a:r>
              <a:rPr lang="en-US" dirty="0" err="1"/>
              <a:t>động</a:t>
            </a:r>
            <a:endParaRPr lang="en-GB" dirty="0">
              <a:solidFill>
                <a:schemeClr val="tx1"/>
              </a:solidFill>
            </a:endParaRPr>
          </a:p>
          <a:p>
            <a:pPr marL="0" indent="0">
              <a:buNone/>
            </a:pPr>
            <a:r>
              <a:rPr lang="en-GB" dirty="0">
                <a:solidFill>
                  <a:schemeClr val="tx1"/>
                </a:solidFill>
              </a:rPr>
              <a:t>1.2. L</a:t>
            </a:r>
            <a:r>
              <a:rPr lang="en-US" dirty="0" err="1"/>
              <a:t>ợi</a:t>
            </a:r>
            <a:r>
              <a:rPr lang="en-US" dirty="0"/>
              <a:t> </a:t>
            </a:r>
            <a:r>
              <a:rPr lang="en-US" dirty="0" err="1"/>
              <a:t>ích</a:t>
            </a:r>
            <a:r>
              <a:rPr lang="en-US" dirty="0"/>
              <a:t> </a:t>
            </a:r>
            <a:r>
              <a:rPr lang="en-US" dirty="0" err="1"/>
              <a:t>kiểm</a:t>
            </a:r>
            <a:r>
              <a:rPr lang="en-US" dirty="0"/>
              <a:t> </a:t>
            </a:r>
            <a:r>
              <a:rPr lang="en-US" dirty="0" err="1"/>
              <a:t>thử</a:t>
            </a:r>
            <a:r>
              <a:rPr lang="en-US" dirty="0"/>
              <a:t> </a:t>
            </a:r>
            <a:r>
              <a:rPr lang="en-US" dirty="0" err="1"/>
              <a:t>tự</a:t>
            </a:r>
            <a:r>
              <a:rPr lang="en-US" dirty="0"/>
              <a:t> </a:t>
            </a:r>
            <a:r>
              <a:rPr lang="en-US" dirty="0" err="1"/>
              <a:t>động</a:t>
            </a:r>
            <a:endParaRPr lang="en-US" dirty="0"/>
          </a:p>
          <a:p>
            <a:pPr marL="0" indent="0">
              <a:buNone/>
            </a:pPr>
            <a:r>
              <a:rPr lang="en-US" dirty="0">
                <a:solidFill>
                  <a:schemeClr val="tx1"/>
                </a:solidFill>
              </a:rPr>
              <a:t>1.3. Quy </a:t>
            </a:r>
            <a:r>
              <a:rPr lang="en-US" dirty="0" err="1"/>
              <a:t>trình</a:t>
            </a:r>
            <a:r>
              <a:rPr lang="en-US" dirty="0"/>
              <a:t> </a:t>
            </a:r>
            <a:r>
              <a:rPr lang="en-US" dirty="0" err="1"/>
              <a:t>kiểm</a:t>
            </a:r>
            <a:r>
              <a:rPr lang="en-US" dirty="0"/>
              <a:t> </a:t>
            </a:r>
            <a:r>
              <a:rPr lang="en-US" dirty="0" err="1"/>
              <a:t>thử</a:t>
            </a:r>
            <a:r>
              <a:rPr lang="en-US" dirty="0"/>
              <a:t> </a:t>
            </a:r>
            <a:r>
              <a:rPr lang="en-US" dirty="0" err="1"/>
              <a:t>tự</a:t>
            </a:r>
            <a:r>
              <a:rPr lang="en-US" dirty="0"/>
              <a:t> </a:t>
            </a:r>
            <a:r>
              <a:rPr lang="en-US" dirty="0" err="1"/>
              <a:t>động</a:t>
            </a:r>
            <a:endParaRPr lang="en-GB" dirty="0">
              <a:solidFill>
                <a:schemeClr val="tx1"/>
              </a:solidFill>
            </a:endParaRPr>
          </a:p>
          <a:p>
            <a:pPr marL="0" indent="0">
              <a:buNone/>
            </a:pPr>
            <a:r>
              <a:rPr lang="en-GB" dirty="0">
                <a:solidFill>
                  <a:schemeClr val="tx1"/>
                </a:solidFill>
              </a:rPr>
              <a:t>1.4. </a:t>
            </a:r>
            <a:r>
              <a:rPr lang="en-GB" dirty="0" err="1">
                <a:solidFill>
                  <a:schemeClr val="tx1"/>
                </a:solidFill>
              </a:rPr>
              <a:t>Một</a:t>
            </a:r>
            <a:r>
              <a:rPr lang="en-GB" dirty="0">
                <a:solidFill>
                  <a:schemeClr val="tx1"/>
                </a:solidFill>
              </a:rPr>
              <a:t> </a:t>
            </a:r>
            <a:r>
              <a:rPr lang="en-GB" dirty="0" err="1">
                <a:solidFill>
                  <a:schemeClr val="tx1"/>
                </a:solidFill>
              </a:rPr>
              <a:t>số</a:t>
            </a:r>
            <a:r>
              <a:rPr lang="en-GB" dirty="0">
                <a:solidFill>
                  <a:schemeClr val="tx1"/>
                </a:solidFill>
              </a:rPr>
              <a:t> </a:t>
            </a:r>
            <a:r>
              <a:rPr lang="en-GB" dirty="0" err="1">
                <a:solidFill>
                  <a:schemeClr val="tx1"/>
                </a:solidFill>
              </a:rPr>
              <a:t>công</a:t>
            </a:r>
            <a:r>
              <a:rPr lang="en-GB" dirty="0">
                <a:solidFill>
                  <a:schemeClr val="tx1"/>
                </a:solidFill>
              </a:rPr>
              <a:t> </a:t>
            </a:r>
            <a:r>
              <a:rPr lang="en-GB" dirty="0" err="1">
                <a:solidFill>
                  <a:schemeClr val="tx1"/>
                </a:solidFill>
              </a:rPr>
              <a:t>cụ</a:t>
            </a:r>
            <a:r>
              <a:rPr lang="en-GB" dirty="0">
                <a:solidFill>
                  <a:schemeClr val="tx1"/>
                </a:solidFill>
              </a:rPr>
              <a:t> </a:t>
            </a:r>
            <a:r>
              <a:rPr lang="en-GB" dirty="0" err="1">
                <a:solidFill>
                  <a:schemeClr val="tx1"/>
                </a:solidFill>
              </a:rPr>
              <a:t>kiểm</a:t>
            </a:r>
            <a:r>
              <a:rPr lang="en-GB" dirty="0">
                <a:solidFill>
                  <a:schemeClr val="tx1"/>
                </a:solidFill>
              </a:rPr>
              <a:t> </a:t>
            </a:r>
            <a:r>
              <a:rPr lang="en-GB" dirty="0" err="1">
                <a:solidFill>
                  <a:schemeClr val="tx1"/>
                </a:solidFill>
              </a:rPr>
              <a:t>th</a:t>
            </a:r>
            <a:r>
              <a:rPr lang="en-US" dirty="0"/>
              <a:t>ử </a:t>
            </a:r>
            <a:r>
              <a:rPr lang="en-US" dirty="0" err="1"/>
              <a:t>phổ</a:t>
            </a:r>
            <a:r>
              <a:rPr lang="en-US" dirty="0"/>
              <a:t> </a:t>
            </a:r>
            <a:r>
              <a:rPr lang="en-US" dirty="0" err="1"/>
              <a:t>biến</a:t>
            </a:r>
            <a:endParaRPr lang="en-GB" dirty="0">
              <a:solidFill>
                <a:schemeClr val="tx1"/>
              </a:solidFill>
            </a:endParaRPr>
          </a:p>
          <a:p>
            <a:pPr marL="457200" indent="-457200">
              <a:buFont typeface="+mj-lt"/>
              <a:buAutoNum type="arabicPeriod"/>
            </a:pPr>
            <a:endParaRPr lang="en-GB" dirty="0">
              <a:solidFill>
                <a:schemeClr val="tx1"/>
              </a:solidFill>
            </a:endParaRPr>
          </a:p>
        </p:txBody>
      </p:sp>
    </p:spTree>
    <p:extLst>
      <p:ext uri="{BB962C8B-B14F-4D97-AF65-F5344CB8AC3E}">
        <p14:creationId xmlns:p14="http://schemas.microsoft.com/office/powerpoint/2010/main" val="307187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B9A9CCC-E599-8B50-871A-5E8344E3791F}"/>
              </a:ext>
            </a:extLst>
          </p:cNvPr>
          <p:cNvSpPr>
            <a:spLocks noGrp="1"/>
          </p:cNvSpPr>
          <p:nvPr>
            <p:ph sz="quarter" idx="13"/>
          </p:nvPr>
        </p:nvSpPr>
        <p:spPr>
          <a:xfrm>
            <a:off x="6640199" y="2938575"/>
            <a:ext cx="5551801" cy="4267957"/>
          </a:xfrm>
        </p:spPr>
        <p:txBody>
          <a:bodyPr/>
          <a:lstStyle/>
          <a:p>
            <a:pPr marL="0" indent="0">
              <a:buNone/>
            </a:pPr>
            <a:r>
              <a:rPr lang="vi-VN" sz="2300" b="1" dirty="0"/>
              <a:t>Kiểm thử phần mềm (software testing) là một quá trình bao gồm nhiều hoạt động nhằm đánh giá chất lượng các sản phẩm phần mềm và giảm thiểu rủi ro do lỗi gây ra trong quá trình vận hành khi đưa vào sử dụng thực tế</a:t>
            </a:r>
            <a:r>
              <a:rPr lang="en-US" sz="2300" b="1" dirty="0"/>
              <a:t>.</a:t>
            </a:r>
          </a:p>
          <a:p>
            <a:pPr marL="0" indent="0">
              <a:buNone/>
            </a:pPr>
            <a:r>
              <a:rPr lang="en-US" sz="2300" b="1" dirty="0">
                <a:solidFill>
                  <a:schemeClr val="tx1"/>
                </a:solidFill>
              </a:rPr>
              <a:t>Hai </a:t>
            </a:r>
            <a:r>
              <a:rPr lang="en-US" sz="2300" b="1" dirty="0" err="1"/>
              <a:t>hình</a:t>
            </a:r>
            <a:r>
              <a:rPr lang="en-US" sz="2300" b="1" dirty="0"/>
              <a:t> </a:t>
            </a:r>
            <a:r>
              <a:rPr lang="en-US" sz="2300" b="1" dirty="0" err="1"/>
              <a:t>thức</a:t>
            </a:r>
            <a:r>
              <a:rPr lang="en-US" sz="2300" b="1" dirty="0"/>
              <a:t>: </a:t>
            </a:r>
            <a:r>
              <a:rPr lang="en-US" sz="2300" b="1" dirty="0" err="1"/>
              <a:t>thủ</a:t>
            </a:r>
            <a:r>
              <a:rPr lang="en-US" sz="2300" b="1" dirty="0"/>
              <a:t> </a:t>
            </a:r>
            <a:r>
              <a:rPr lang="en-US" sz="2300" b="1" dirty="0" err="1"/>
              <a:t>công</a:t>
            </a:r>
            <a:r>
              <a:rPr lang="en-US" sz="2300" b="1" dirty="0"/>
              <a:t> </a:t>
            </a:r>
            <a:r>
              <a:rPr lang="en-US" sz="2300" b="1" dirty="0" err="1"/>
              <a:t>và</a:t>
            </a:r>
            <a:r>
              <a:rPr lang="en-US" sz="2300" b="1" dirty="0"/>
              <a:t> </a:t>
            </a:r>
            <a:r>
              <a:rPr lang="en-US" sz="2300" b="1" dirty="0" err="1"/>
              <a:t>tự</a:t>
            </a:r>
            <a:r>
              <a:rPr lang="en-US" sz="2300" b="1" dirty="0"/>
              <a:t> </a:t>
            </a:r>
            <a:r>
              <a:rPr lang="en-US" sz="2300" b="1" dirty="0" err="1"/>
              <a:t>động</a:t>
            </a:r>
            <a:endParaRPr lang="vi-VN" sz="2300" b="1" dirty="0">
              <a:solidFill>
                <a:schemeClr val="tx1"/>
              </a:solidFill>
            </a:endParaRPr>
          </a:p>
        </p:txBody>
      </p:sp>
      <p:sp>
        <p:nvSpPr>
          <p:cNvPr id="6" name="TextBox 5">
            <a:extLst>
              <a:ext uri="{FF2B5EF4-FFF2-40B4-BE49-F238E27FC236}">
                <a16:creationId xmlns:a16="http://schemas.microsoft.com/office/drawing/2014/main" id="{B662ED1E-20F5-847F-A9EE-FD18C43840C2}"/>
              </a:ext>
            </a:extLst>
          </p:cNvPr>
          <p:cNvSpPr txBox="1"/>
          <p:nvPr/>
        </p:nvSpPr>
        <p:spPr>
          <a:xfrm>
            <a:off x="418289" y="882804"/>
            <a:ext cx="11176303" cy="492443"/>
          </a:xfrm>
          <a:prstGeom prst="rect">
            <a:avLst/>
          </a:prstGeom>
          <a:noFill/>
        </p:spPr>
        <p:txBody>
          <a:bodyPr wrap="square">
            <a:spAutoFit/>
          </a:bodyPr>
          <a:lstStyle/>
          <a:p>
            <a:r>
              <a:rPr lang="vi-VN" sz="2600" b="1" dirty="0">
                <a:latin typeface="Cambria" panose="02040503050406030204" pitchFamily="18" charset="0"/>
                <a:ea typeface="Cambria" panose="02040503050406030204" pitchFamily="18" charset="0"/>
              </a:rPr>
              <a:t>1.1</a:t>
            </a:r>
            <a:r>
              <a:rPr lang="en-US" sz="2600" b="1" dirty="0">
                <a:latin typeface="Cambria" panose="02040503050406030204" pitchFamily="18" charset="0"/>
                <a:ea typeface="Cambria" panose="02040503050406030204" pitchFamily="18" charset="0"/>
              </a:rPr>
              <a:t>.</a:t>
            </a:r>
            <a:r>
              <a:rPr lang="vi-VN"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Khái</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niệm</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Kiểm</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thử</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phần</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mềm</a:t>
            </a:r>
            <a:r>
              <a:rPr lang="en-US" sz="2600" b="1" dirty="0">
                <a:latin typeface="Cambria" panose="02040503050406030204" pitchFamily="18" charset="0"/>
                <a:ea typeface="Cambria" panose="02040503050406030204" pitchFamily="18" charset="0"/>
              </a:rPr>
              <a:t> (software testing)</a:t>
            </a:r>
            <a:endParaRPr lang="vi-VN" sz="2600" b="1" dirty="0">
              <a:latin typeface="Cambria" panose="02040503050406030204" pitchFamily="18" charset="0"/>
              <a:ea typeface="Cambria" panose="02040503050406030204" pitchFamily="18" charset="0"/>
            </a:endParaRPr>
          </a:p>
        </p:txBody>
      </p:sp>
      <p:sp>
        <p:nvSpPr>
          <p:cNvPr id="8" name="Title 2">
            <a:extLst>
              <a:ext uri="{FF2B5EF4-FFF2-40B4-BE49-F238E27FC236}">
                <a16:creationId xmlns:a16="http://schemas.microsoft.com/office/drawing/2014/main" id="{38B065EE-BBF4-4960-A1BF-3F82A2BFAEEC}"/>
              </a:ext>
            </a:extLst>
          </p:cNvPr>
          <p:cNvSpPr>
            <a:spLocks noGrp="1"/>
          </p:cNvSpPr>
          <p:nvPr>
            <p:ph type="title"/>
          </p:nvPr>
        </p:nvSpPr>
        <p:spPr>
          <a:xfrm>
            <a:off x="418289" y="226362"/>
            <a:ext cx="10362279" cy="463958"/>
          </a:xfrm>
        </p:spPr>
        <p:txBody>
          <a:bodyPr/>
          <a:lstStyle/>
          <a:p>
            <a:r>
              <a:rPr lang="en-GB" dirty="0"/>
              <a:t>1. Gi</a:t>
            </a:r>
            <a:r>
              <a:rPr lang="en-US" dirty="0" err="1"/>
              <a:t>ới</a:t>
            </a:r>
            <a:r>
              <a:rPr lang="en-US" dirty="0"/>
              <a:t> </a:t>
            </a:r>
            <a:r>
              <a:rPr lang="en-US" dirty="0" err="1"/>
              <a:t>thiệu</a:t>
            </a:r>
            <a:r>
              <a:rPr lang="en-US" dirty="0"/>
              <a:t> </a:t>
            </a:r>
            <a:r>
              <a:rPr lang="en-US" dirty="0" err="1"/>
              <a:t>Kiểm</a:t>
            </a:r>
            <a:r>
              <a:rPr lang="en-US" dirty="0"/>
              <a:t> </a:t>
            </a:r>
            <a:r>
              <a:rPr lang="en-US" dirty="0" err="1"/>
              <a:t>thử</a:t>
            </a:r>
            <a:r>
              <a:rPr lang="en-US" dirty="0"/>
              <a:t> </a:t>
            </a:r>
            <a:r>
              <a:rPr lang="en-US" dirty="0" err="1"/>
              <a:t>tự</a:t>
            </a:r>
            <a:r>
              <a:rPr lang="en-US" dirty="0"/>
              <a:t> </a:t>
            </a:r>
            <a:r>
              <a:rPr lang="en-US" dirty="0" err="1"/>
              <a:t>động</a:t>
            </a:r>
            <a:r>
              <a:rPr lang="en-US" dirty="0"/>
              <a:t> </a:t>
            </a:r>
            <a:r>
              <a:rPr lang="en-US" dirty="0" err="1"/>
              <a:t>và</a:t>
            </a:r>
            <a:r>
              <a:rPr lang="en-US" dirty="0"/>
              <a:t> </a:t>
            </a:r>
            <a:r>
              <a:rPr lang="en-US" dirty="0" err="1"/>
              <a:t>công</a:t>
            </a:r>
            <a:r>
              <a:rPr lang="en-US" dirty="0"/>
              <a:t> </a:t>
            </a:r>
            <a:r>
              <a:rPr lang="en-US" dirty="0" err="1"/>
              <a:t>cụ</a:t>
            </a:r>
            <a:r>
              <a:rPr lang="en-US" dirty="0"/>
              <a:t> Selenium</a:t>
            </a:r>
            <a:endParaRPr lang="en-GB" dirty="0"/>
          </a:p>
        </p:txBody>
      </p:sp>
      <p:pic>
        <p:nvPicPr>
          <p:cNvPr id="2" name="Picture 1">
            <a:extLst>
              <a:ext uri="{FF2B5EF4-FFF2-40B4-BE49-F238E27FC236}">
                <a16:creationId xmlns:a16="http://schemas.microsoft.com/office/drawing/2014/main" id="{5F94085B-8513-46AE-BB85-D9A0BB95DDEA}"/>
              </a:ext>
            </a:extLst>
          </p:cNvPr>
          <p:cNvPicPr>
            <a:picLocks noChangeAspect="1"/>
          </p:cNvPicPr>
          <p:nvPr/>
        </p:nvPicPr>
        <p:blipFill>
          <a:blip r:embed="rId2"/>
          <a:stretch>
            <a:fillRect/>
          </a:stretch>
        </p:blipFill>
        <p:spPr>
          <a:xfrm>
            <a:off x="418289" y="1932371"/>
            <a:ext cx="6114818" cy="3627434"/>
          </a:xfrm>
          <a:prstGeom prst="rect">
            <a:avLst/>
          </a:prstGeom>
        </p:spPr>
      </p:pic>
      <p:sp>
        <p:nvSpPr>
          <p:cNvPr id="7" name="Speech Bubble: Oval 6">
            <a:extLst>
              <a:ext uri="{FF2B5EF4-FFF2-40B4-BE49-F238E27FC236}">
                <a16:creationId xmlns:a16="http://schemas.microsoft.com/office/drawing/2014/main" id="{4757979A-46BD-4296-B529-39EC1E9788A2}"/>
              </a:ext>
            </a:extLst>
          </p:cNvPr>
          <p:cNvSpPr/>
          <p:nvPr/>
        </p:nvSpPr>
        <p:spPr>
          <a:xfrm>
            <a:off x="5517050" y="1407862"/>
            <a:ext cx="3468129" cy="1252151"/>
          </a:xfrm>
          <a:prstGeom prst="wedgeEllipseCallou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i="1" dirty="0" err="1">
                <a:solidFill>
                  <a:schemeClr val="accent1"/>
                </a:solidFill>
                <a:latin typeface="Cambria" panose="02040503050406030204" pitchFamily="18" charset="0"/>
                <a:ea typeface="Cambria" panose="02040503050406030204" pitchFamily="18" charset="0"/>
              </a:rPr>
              <a:t>Kiểm</a:t>
            </a:r>
            <a:r>
              <a:rPr lang="en-US" sz="2800" i="1" dirty="0">
                <a:solidFill>
                  <a:schemeClr val="accent1"/>
                </a:solidFill>
                <a:latin typeface="Cambria" panose="02040503050406030204" pitchFamily="18" charset="0"/>
                <a:ea typeface="Cambria" panose="02040503050406030204" pitchFamily="18" charset="0"/>
              </a:rPr>
              <a:t> </a:t>
            </a:r>
            <a:r>
              <a:rPr lang="en-US" sz="2800" i="1" dirty="0" err="1">
                <a:solidFill>
                  <a:schemeClr val="accent1"/>
                </a:solidFill>
                <a:latin typeface="Cambria" panose="02040503050406030204" pitchFamily="18" charset="0"/>
                <a:ea typeface="Cambria" panose="02040503050406030204" pitchFamily="18" charset="0"/>
              </a:rPr>
              <a:t>thử</a:t>
            </a:r>
            <a:r>
              <a:rPr lang="en-US" sz="2800" i="1" dirty="0">
                <a:solidFill>
                  <a:schemeClr val="accent1"/>
                </a:solidFill>
                <a:latin typeface="Cambria" panose="02040503050406030204" pitchFamily="18" charset="0"/>
                <a:ea typeface="Cambria" panose="02040503050406030204" pitchFamily="18" charset="0"/>
              </a:rPr>
              <a:t> </a:t>
            </a:r>
            <a:r>
              <a:rPr lang="en-US" sz="2800" i="1" dirty="0" err="1">
                <a:solidFill>
                  <a:schemeClr val="accent1"/>
                </a:solidFill>
                <a:latin typeface="Cambria" panose="02040503050406030204" pitchFamily="18" charset="0"/>
                <a:ea typeface="Cambria" panose="02040503050406030204" pitchFamily="18" charset="0"/>
              </a:rPr>
              <a:t>phần</a:t>
            </a:r>
            <a:r>
              <a:rPr lang="en-US" sz="2800" i="1" dirty="0">
                <a:solidFill>
                  <a:schemeClr val="accent1"/>
                </a:solidFill>
                <a:latin typeface="Cambria" panose="02040503050406030204" pitchFamily="18" charset="0"/>
                <a:ea typeface="Cambria" panose="02040503050406030204" pitchFamily="18" charset="0"/>
              </a:rPr>
              <a:t> </a:t>
            </a:r>
            <a:r>
              <a:rPr lang="en-US" sz="2800" i="1" dirty="0" err="1">
                <a:solidFill>
                  <a:schemeClr val="accent1"/>
                </a:solidFill>
                <a:latin typeface="Cambria" panose="02040503050406030204" pitchFamily="18" charset="0"/>
                <a:ea typeface="Cambria" panose="02040503050406030204" pitchFamily="18" charset="0"/>
              </a:rPr>
              <a:t>mềm</a:t>
            </a:r>
            <a:r>
              <a:rPr lang="en-US" sz="2800" i="1" dirty="0">
                <a:solidFill>
                  <a:schemeClr val="accent1"/>
                </a:solidFill>
                <a:latin typeface="Cambria" panose="02040503050406030204" pitchFamily="18" charset="0"/>
                <a:ea typeface="Cambria" panose="02040503050406030204" pitchFamily="18" charset="0"/>
              </a:rPr>
              <a:t> </a:t>
            </a:r>
            <a:r>
              <a:rPr lang="en-US" sz="2800" i="1" dirty="0" err="1">
                <a:solidFill>
                  <a:schemeClr val="accent1"/>
                </a:solidFill>
                <a:latin typeface="Cambria" panose="02040503050406030204" pitchFamily="18" charset="0"/>
                <a:ea typeface="Cambria" panose="02040503050406030204" pitchFamily="18" charset="0"/>
              </a:rPr>
              <a:t>là</a:t>
            </a:r>
            <a:r>
              <a:rPr lang="en-US" sz="2800" i="1" dirty="0">
                <a:solidFill>
                  <a:schemeClr val="accent1"/>
                </a:solidFill>
                <a:latin typeface="Cambria" panose="02040503050406030204" pitchFamily="18" charset="0"/>
                <a:ea typeface="Cambria" panose="02040503050406030204" pitchFamily="18" charset="0"/>
              </a:rPr>
              <a:t> </a:t>
            </a:r>
            <a:r>
              <a:rPr lang="en-US" sz="2800" i="1" dirty="0" err="1">
                <a:solidFill>
                  <a:schemeClr val="accent1"/>
                </a:solidFill>
                <a:latin typeface="Cambria" panose="02040503050406030204" pitchFamily="18" charset="0"/>
                <a:ea typeface="Cambria" panose="02040503050406030204" pitchFamily="18" charset="0"/>
              </a:rPr>
              <a:t>gì</a:t>
            </a:r>
            <a:r>
              <a:rPr lang="en-US" sz="2800" i="1" dirty="0">
                <a:solidFill>
                  <a:schemeClr val="accent1"/>
                </a:solidFill>
                <a:latin typeface="Cambria" panose="02040503050406030204" pitchFamily="18" charset="0"/>
                <a:ea typeface="Cambria" panose="02040503050406030204" pitchFamily="18" charset="0"/>
              </a:rPr>
              <a:t>?</a:t>
            </a:r>
          </a:p>
        </p:txBody>
      </p:sp>
    </p:spTree>
    <p:extLst>
      <p:ext uri="{BB962C8B-B14F-4D97-AF65-F5344CB8AC3E}">
        <p14:creationId xmlns:p14="http://schemas.microsoft.com/office/powerpoint/2010/main" val="4163668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1000"/>
                                        <p:tgtEl>
                                          <p:spTgt spid="4">
                                            <p:txEl>
                                              <p:pRg st="0" end="0"/>
                                            </p:txEl>
                                          </p:spTgt>
                                        </p:tgtEl>
                                      </p:cBhvr>
                                    </p:animEffect>
                                    <p:anim calcmode="lin" valueType="num">
                                      <p:cBhvr>
                                        <p:cTn id="2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1" end="1"/>
                                            </p:txEl>
                                          </p:spTgt>
                                        </p:tgtEl>
                                        <p:attrNameLst>
                                          <p:attrName>style.visibility</p:attrName>
                                        </p:attrNameLst>
                                      </p:cBhvr>
                                      <p:to>
                                        <p:strVal val="visible"/>
                                      </p:to>
                                    </p:set>
                                    <p:animEffect transition="in" filter="fade">
                                      <p:cBhvr>
                                        <p:cTn id="28" dur="1000"/>
                                        <p:tgtEl>
                                          <p:spTgt spid="4">
                                            <p:txEl>
                                              <p:pRg st="1" end="1"/>
                                            </p:txEl>
                                          </p:spTgt>
                                        </p:tgtEl>
                                      </p:cBhvr>
                                    </p:animEffect>
                                    <p:anim calcmode="lin" valueType="num">
                                      <p:cBhvr>
                                        <p:cTn id="29"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B9A9CCC-E599-8B50-871A-5E8344E3791F}"/>
              </a:ext>
            </a:extLst>
          </p:cNvPr>
          <p:cNvSpPr>
            <a:spLocks noGrp="1"/>
          </p:cNvSpPr>
          <p:nvPr>
            <p:ph sz="quarter" idx="13"/>
          </p:nvPr>
        </p:nvSpPr>
        <p:spPr>
          <a:xfrm>
            <a:off x="7092778" y="1493055"/>
            <a:ext cx="4810898" cy="4267957"/>
          </a:xfrm>
        </p:spPr>
        <p:txBody>
          <a:bodyPr/>
          <a:lstStyle/>
          <a:p>
            <a:pPr>
              <a:buFont typeface="Wingdings" panose="05000000000000000000" pitchFamily="2" charset="2"/>
              <a:buChar char="ü"/>
            </a:pPr>
            <a:r>
              <a:rPr lang="en-US" dirty="0" err="1"/>
              <a:t>Sử</a:t>
            </a:r>
            <a:r>
              <a:rPr lang="en-US" dirty="0"/>
              <a:t> </a:t>
            </a:r>
            <a:r>
              <a:rPr lang="en-US" dirty="0" err="1"/>
              <a:t>dụng</a:t>
            </a:r>
            <a:r>
              <a:rPr lang="en-US" dirty="0"/>
              <a:t> </a:t>
            </a:r>
            <a:r>
              <a:rPr lang="en-US" dirty="0" err="1"/>
              <a:t>phần</a:t>
            </a:r>
            <a:r>
              <a:rPr lang="en-US" dirty="0"/>
              <a:t> </a:t>
            </a:r>
            <a:r>
              <a:rPr lang="en-US" dirty="0" err="1"/>
              <a:t>mềm</a:t>
            </a:r>
            <a:r>
              <a:rPr lang="en-US" dirty="0"/>
              <a:t> </a:t>
            </a:r>
            <a:r>
              <a:rPr lang="en-US" dirty="0" err="1"/>
              <a:t>để</a:t>
            </a:r>
            <a:r>
              <a:rPr lang="en-US" dirty="0"/>
              <a:t> </a:t>
            </a:r>
            <a:r>
              <a:rPr lang="en-US" dirty="0" err="1"/>
              <a:t>kiểm</a:t>
            </a:r>
            <a:r>
              <a:rPr lang="en-US" dirty="0"/>
              <a:t> </a:t>
            </a:r>
            <a:r>
              <a:rPr lang="en-US" dirty="0" err="1"/>
              <a:t>tra</a:t>
            </a:r>
            <a:r>
              <a:rPr lang="en-US" dirty="0"/>
              <a:t> </a:t>
            </a:r>
            <a:r>
              <a:rPr lang="en-US" dirty="0" err="1"/>
              <a:t>phần</a:t>
            </a:r>
            <a:r>
              <a:rPr lang="en-US" dirty="0"/>
              <a:t> </a:t>
            </a:r>
            <a:r>
              <a:rPr lang="en-US" dirty="0" err="1"/>
              <a:t>mềm</a:t>
            </a:r>
            <a:r>
              <a:rPr lang="en-US" dirty="0"/>
              <a:t> </a:t>
            </a:r>
            <a:r>
              <a:rPr lang="en-US" dirty="0" err="1"/>
              <a:t>khác</a:t>
            </a:r>
            <a:r>
              <a:rPr lang="en-US" dirty="0"/>
              <a:t> </a:t>
            </a:r>
            <a:r>
              <a:rPr lang="en-US" dirty="0" err="1"/>
              <a:t>xử</a:t>
            </a:r>
            <a:r>
              <a:rPr lang="en-US" dirty="0"/>
              <a:t> </a:t>
            </a:r>
            <a:r>
              <a:rPr lang="en-US" dirty="0" err="1"/>
              <a:t>lý</a:t>
            </a:r>
            <a:r>
              <a:rPr lang="en-US" dirty="0"/>
              <a:t> </a:t>
            </a:r>
            <a:r>
              <a:rPr lang="en-US" dirty="0" err="1"/>
              <a:t>một</a:t>
            </a:r>
            <a:r>
              <a:rPr lang="en-US" dirty="0"/>
              <a:t> </a:t>
            </a:r>
            <a:r>
              <a:rPr lang="en-US" dirty="0" err="1"/>
              <a:t>cách</a:t>
            </a:r>
            <a:r>
              <a:rPr lang="en-US" dirty="0"/>
              <a:t> </a:t>
            </a:r>
            <a:r>
              <a:rPr lang="en-US" dirty="0" err="1"/>
              <a:t>tự</a:t>
            </a:r>
            <a:r>
              <a:rPr lang="en-US" dirty="0"/>
              <a:t> </a:t>
            </a:r>
            <a:r>
              <a:rPr lang="en-US" dirty="0" err="1"/>
              <a:t>động</a:t>
            </a:r>
            <a:r>
              <a:rPr lang="en-US" dirty="0"/>
              <a:t> </a:t>
            </a:r>
            <a:r>
              <a:rPr lang="en-US" dirty="0" err="1"/>
              <a:t>các</a:t>
            </a:r>
            <a:r>
              <a:rPr lang="en-US" dirty="0"/>
              <a:t> b</a:t>
            </a:r>
            <a:r>
              <a:rPr lang="vi-VN" dirty="0"/>
              <a:t>ư</a:t>
            </a:r>
            <a:r>
              <a:rPr lang="en-US" dirty="0" err="1"/>
              <a:t>ớc</a:t>
            </a:r>
            <a:r>
              <a:rPr lang="en-US" dirty="0"/>
              <a:t> </a:t>
            </a:r>
            <a:r>
              <a:rPr lang="en-US" dirty="0" err="1"/>
              <a:t>thực</a:t>
            </a:r>
            <a:r>
              <a:rPr lang="en-US" dirty="0"/>
              <a:t> </a:t>
            </a:r>
            <a:r>
              <a:rPr lang="en-US" dirty="0" err="1"/>
              <a:t>hiện</a:t>
            </a:r>
            <a:r>
              <a:rPr lang="en-US" dirty="0"/>
              <a:t> test case</a:t>
            </a:r>
            <a:endParaRPr lang="en-US" dirty="0">
              <a:solidFill>
                <a:schemeClr val="tx1"/>
              </a:solidFill>
            </a:endParaRPr>
          </a:p>
          <a:p>
            <a:pPr>
              <a:buFont typeface="Wingdings" panose="05000000000000000000" pitchFamily="2" charset="2"/>
              <a:buChar char="ü"/>
            </a:pPr>
            <a:r>
              <a:rPr lang="en-US" dirty="0" err="1"/>
              <a:t>Lặp</a:t>
            </a:r>
            <a:r>
              <a:rPr lang="en-US" dirty="0"/>
              <a:t> </a:t>
            </a:r>
            <a:r>
              <a:rPr lang="en-US" dirty="0" err="1"/>
              <a:t>lại</a:t>
            </a:r>
            <a:r>
              <a:rPr lang="en-US" dirty="0"/>
              <a:t> </a:t>
            </a:r>
            <a:r>
              <a:rPr lang="en-US" dirty="0" err="1"/>
              <a:t>nhanh</a:t>
            </a:r>
            <a:r>
              <a:rPr lang="en-US" dirty="0"/>
              <a:t> </a:t>
            </a:r>
            <a:r>
              <a:rPr lang="en-US" dirty="0" err="1"/>
              <a:t>chóng</a:t>
            </a:r>
            <a:r>
              <a:rPr lang="en-US" dirty="0"/>
              <a:t>, </a:t>
            </a:r>
            <a:r>
              <a:rPr lang="en-US" dirty="0" err="1"/>
              <a:t>ít</a:t>
            </a:r>
            <a:r>
              <a:rPr lang="en-US" dirty="0"/>
              <a:t> </a:t>
            </a:r>
            <a:r>
              <a:rPr lang="en-US" dirty="0" err="1"/>
              <a:t>lỗi</a:t>
            </a:r>
            <a:r>
              <a:rPr lang="en-US" dirty="0"/>
              <a:t> do con ng</a:t>
            </a:r>
            <a:r>
              <a:rPr lang="vi-VN" dirty="0"/>
              <a:t>ư</a:t>
            </a:r>
            <a:r>
              <a:rPr lang="en-US" dirty="0" err="1"/>
              <a:t>ời</a:t>
            </a:r>
            <a:endParaRPr lang="en-US" dirty="0"/>
          </a:p>
          <a:p>
            <a:pPr>
              <a:buFont typeface="Wingdings" panose="05000000000000000000" pitchFamily="2" charset="2"/>
              <a:buChar char="ü"/>
            </a:pPr>
            <a:r>
              <a:rPr lang="en-US" dirty="0" err="1">
                <a:solidFill>
                  <a:schemeClr val="tx1"/>
                </a:solidFill>
              </a:rPr>
              <a:t>Phù</a:t>
            </a:r>
            <a:r>
              <a:rPr lang="en-US" dirty="0">
                <a:solidFill>
                  <a:schemeClr val="tx1"/>
                </a:solidFill>
              </a:rPr>
              <a:t> </a:t>
            </a:r>
            <a:r>
              <a:rPr lang="en-US" dirty="0" err="1">
                <a:solidFill>
                  <a:schemeClr val="tx1"/>
                </a:solidFill>
              </a:rPr>
              <a:t>h</a:t>
            </a:r>
            <a:r>
              <a:rPr lang="en-US" dirty="0" err="1"/>
              <a:t>ợp</a:t>
            </a:r>
            <a:r>
              <a:rPr lang="en-US" dirty="0"/>
              <a:t> </a:t>
            </a:r>
            <a:r>
              <a:rPr lang="en-US" dirty="0" err="1"/>
              <a:t>với</a:t>
            </a:r>
            <a:r>
              <a:rPr lang="en-US" dirty="0"/>
              <a:t> </a:t>
            </a:r>
            <a:r>
              <a:rPr lang="en-US" dirty="0" err="1"/>
              <a:t>kiểm</a:t>
            </a:r>
            <a:r>
              <a:rPr lang="en-US" dirty="0"/>
              <a:t> </a:t>
            </a:r>
            <a:r>
              <a:rPr lang="en-US" dirty="0" err="1"/>
              <a:t>thử</a:t>
            </a:r>
            <a:r>
              <a:rPr lang="en-US" dirty="0"/>
              <a:t> </a:t>
            </a:r>
            <a:r>
              <a:rPr lang="en-US" dirty="0" err="1"/>
              <a:t>hồi</a:t>
            </a:r>
            <a:r>
              <a:rPr lang="en-US" dirty="0"/>
              <a:t> </a:t>
            </a:r>
            <a:r>
              <a:rPr lang="en-US" dirty="0" err="1"/>
              <a:t>quy</a:t>
            </a:r>
            <a:r>
              <a:rPr lang="en-US" dirty="0"/>
              <a:t>, </a:t>
            </a:r>
            <a:r>
              <a:rPr lang="en-US" dirty="0" err="1"/>
              <a:t>khối</a:t>
            </a:r>
            <a:r>
              <a:rPr lang="en-US" dirty="0"/>
              <a:t> l</a:t>
            </a:r>
            <a:r>
              <a:rPr lang="vi-VN" dirty="0"/>
              <a:t>ư</a:t>
            </a:r>
            <a:r>
              <a:rPr lang="en-US" dirty="0" err="1"/>
              <a:t>ợng</a:t>
            </a:r>
            <a:r>
              <a:rPr lang="en-US" dirty="0"/>
              <a:t> </a:t>
            </a:r>
            <a:r>
              <a:rPr lang="en-US" dirty="0" err="1"/>
              <a:t>lớn</a:t>
            </a:r>
            <a:endParaRPr lang="vi-VN" dirty="0">
              <a:solidFill>
                <a:schemeClr val="tx1"/>
              </a:solidFill>
            </a:endParaRPr>
          </a:p>
        </p:txBody>
      </p:sp>
      <p:sp>
        <p:nvSpPr>
          <p:cNvPr id="6" name="TextBox 5">
            <a:extLst>
              <a:ext uri="{FF2B5EF4-FFF2-40B4-BE49-F238E27FC236}">
                <a16:creationId xmlns:a16="http://schemas.microsoft.com/office/drawing/2014/main" id="{B662ED1E-20F5-847F-A9EE-FD18C43840C2}"/>
              </a:ext>
            </a:extLst>
          </p:cNvPr>
          <p:cNvSpPr txBox="1"/>
          <p:nvPr/>
        </p:nvSpPr>
        <p:spPr>
          <a:xfrm>
            <a:off x="418289" y="882804"/>
            <a:ext cx="11176303" cy="492443"/>
          </a:xfrm>
          <a:prstGeom prst="rect">
            <a:avLst/>
          </a:prstGeom>
          <a:noFill/>
        </p:spPr>
        <p:txBody>
          <a:bodyPr wrap="square">
            <a:spAutoFit/>
          </a:bodyPr>
          <a:lstStyle/>
          <a:p>
            <a:pPr marL="0" indent="0">
              <a:buNone/>
            </a:pPr>
            <a:r>
              <a:rPr lang="vi-VN" sz="2600" b="1" dirty="0">
                <a:latin typeface="Cambria" panose="02040503050406030204" pitchFamily="18" charset="0"/>
                <a:ea typeface="Cambria" panose="02040503050406030204" pitchFamily="18" charset="0"/>
              </a:rPr>
              <a:t>1.1</a:t>
            </a:r>
            <a:r>
              <a:rPr lang="en-US" sz="2600" b="1" dirty="0">
                <a:latin typeface="Cambria" panose="02040503050406030204" pitchFamily="18" charset="0"/>
                <a:ea typeface="Cambria" panose="02040503050406030204" pitchFamily="18" charset="0"/>
              </a:rPr>
              <a:t>.</a:t>
            </a:r>
            <a:r>
              <a:rPr lang="vi-VN"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Khái</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niệm</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Kiểm</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thử</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tự</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động</a:t>
            </a:r>
            <a:r>
              <a:rPr lang="en-US" sz="2600" b="1" dirty="0">
                <a:latin typeface="Cambria" panose="02040503050406030204" pitchFamily="18" charset="0"/>
                <a:ea typeface="Cambria" panose="02040503050406030204" pitchFamily="18" charset="0"/>
              </a:rPr>
              <a:t> </a:t>
            </a:r>
            <a:r>
              <a:rPr lang="en-US" sz="2600" b="1" i="1" dirty="0">
                <a:latin typeface="Cambria" panose="02040503050406030204" pitchFamily="18" charset="0"/>
                <a:ea typeface="Cambria" panose="02040503050406030204" pitchFamily="18" charset="0"/>
              </a:rPr>
              <a:t>(Automation test)</a:t>
            </a:r>
            <a:r>
              <a:rPr lang="en-US" sz="2600" b="1" dirty="0">
                <a:latin typeface="Cambria" panose="02040503050406030204" pitchFamily="18" charset="0"/>
                <a:ea typeface="Cambria" panose="02040503050406030204" pitchFamily="18" charset="0"/>
              </a:rPr>
              <a:t> </a:t>
            </a:r>
            <a:endParaRPr lang="vi-VN" sz="2600" b="1" dirty="0">
              <a:latin typeface="Cambria" panose="02040503050406030204" pitchFamily="18" charset="0"/>
              <a:ea typeface="Cambria" panose="02040503050406030204" pitchFamily="18" charset="0"/>
            </a:endParaRPr>
          </a:p>
        </p:txBody>
      </p:sp>
      <p:sp>
        <p:nvSpPr>
          <p:cNvPr id="8" name="Title 2">
            <a:extLst>
              <a:ext uri="{FF2B5EF4-FFF2-40B4-BE49-F238E27FC236}">
                <a16:creationId xmlns:a16="http://schemas.microsoft.com/office/drawing/2014/main" id="{38B065EE-BBF4-4960-A1BF-3F82A2BFAEEC}"/>
              </a:ext>
            </a:extLst>
          </p:cNvPr>
          <p:cNvSpPr>
            <a:spLocks noGrp="1"/>
          </p:cNvSpPr>
          <p:nvPr>
            <p:ph type="title"/>
          </p:nvPr>
        </p:nvSpPr>
        <p:spPr>
          <a:xfrm>
            <a:off x="418289" y="226362"/>
            <a:ext cx="10362279" cy="463958"/>
          </a:xfrm>
        </p:spPr>
        <p:txBody>
          <a:bodyPr/>
          <a:lstStyle/>
          <a:p>
            <a:r>
              <a:rPr lang="en-GB" dirty="0"/>
              <a:t>1. Gi</a:t>
            </a:r>
            <a:r>
              <a:rPr lang="en-US" dirty="0" err="1"/>
              <a:t>ới</a:t>
            </a:r>
            <a:r>
              <a:rPr lang="en-US" dirty="0"/>
              <a:t> </a:t>
            </a:r>
            <a:r>
              <a:rPr lang="en-US" dirty="0" err="1"/>
              <a:t>thiệu</a:t>
            </a:r>
            <a:r>
              <a:rPr lang="en-US" dirty="0"/>
              <a:t> </a:t>
            </a:r>
            <a:r>
              <a:rPr lang="en-US" dirty="0" err="1"/>
              <a:t>Kiểm</a:t>
            </a:r>
            <a:r>
              <a:rPr lang="en-US" dirty="0"/>
              <a:t> </a:t>
            </a:r>
            <a:r>
              <a:rPr lang="en-US" dirty="0" err="1"/>
              <a:t>thử</a:t>
            </a:r>
            <a:r>
              <a:rPr lang="en-US" dirty="0"/>
              <a:t> </a:t>
            </a:r>
            <a:r>
              <a:rPr lang="en-US" dirty="0" err="1"/>
              <a:t>tự</a:t>
            </a:r>
            <a:r>
              <a:rPr lang="en-US" dirty="0"/>
              <a:t> </a:t>
            </a:r>
            <a:r>
              <a:rPr lang="en-US" dirty="0" err="1"/>
              <a:t>động</a:t>
            </a:r>
            <a:r>
              <a:rPr lang="en-US" dirty="0"/>
              <a:t> </a:t>
            </a:r>
            <a:r>
              <a:rPr lang="en-US" dirty="0" err="1"/>
              <a:t>và</a:t>
            </a:r>
            <a:r>
              <a:rPr lang="en-US" dirty="0"/>
              <a:t> </a:t>
            </a:r>
            <a:r>
              <a:rPr lang="en-US" dirty="0" err="1"/>
              <a:t>công</a:t>
            </a:r>
            <a:r>
              <a:rPr lang="en-US" dirty="0"/>
              <a:t> </a:t>
            </a:r>
            <a:r>
              <a:rPr lang="en-US" dirty="0" err="1"/>
              <a:t>cụ</a:t>
            </a:r>
            <a:r>
              <a:rPr lang="en-US" dirty="0"/>
              <a:t> Selenium</a:t>
            </a:r>
            <a:endParaRPr lang="en-GB" dirty="0"/>
          </a:p>
        </p:txBody>
      </p:sp>
      <p:pic>
        <p:nvPicPr>
          <p:cNvPr id="3" name="Picture 2">
            <a:extLst>
              <a:ext uri="{FF2B5EF4-FFF2-40B4-BE49-F238E27FC236}">
                <a16:creationId xmlns:a16="http://schemas.microsoft.com/office/drawing/2014/main" id="{99651253-CCA2-470C-B7C7-3F39481F7A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856" y="1715477"/>
            <a:ext cx="6550922" cy="3563842"/>
          </a:xfrm>
          <a:prstGeom prst="rect">
            <a:avLst/>
          </a:prstGeom>
        </p:spPr>
      </p:pic>
    </p:spTree>
    <p:extLst>
      <p:ext uri="{BB962C8B-B14F-4D97-AF65-F5344CB8AC3E}">
        <p14:creationId xmlns:p14="http://schemas.microsoft.com/office/powerpoint/2010/main" val="236597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B9A9CCC-E599-8B50-871A-5E8344E3791F}"/>
              </a:ext>
            </a:extLst>
          </p:cNvPr>
          <p:cNvSpPr>
            <a:spLocks noGrp="1"/>
          </p:cNvSpPr>
          <p:nvPr>
            <p:ph sz="quarter" idx="13"/>
          </p:nvPr>
        </p:nvSpPr>
        <p:spPr>
          <a:xfrm>
            <a:off x="493776" y="1534308"/>
            <a:ext cx="11100816" cy="4267957"/>
          </a:xfrm>
        </p:spPr>
        <p:txBody>
          <a:bodyPr/>
          <a:lstStyle/>
          <a:p>
            <a:pPr>
              <a:buFont typeface="Wingdings" panose="05000000000000000000" pitchFamily="2" charset="2"/>
              <a:buChar char="ü"/>
            </a:pPr>
            <a:r>
              <a:rPr lang="en-US" dirty="0" err="1"/>
              <a:t>Tăng</a:t>
            </a:r>
            <a:r>
              <a:rPr lang="en-US" dirty="0"/>
              <a:t> </a:t>
            </a:r>
            <a:r>
              <a:rPr lang="en-US" dirty="0" err="1"/>
              <a:t>tốc</a:t>
            </a:r>
            <a:r>
              <a:rPr lang="en-US" dirty="0"/>
              <a:t> </a:t>
            </a:r>
            <a:r>
              <a:rPr lang="en-US" dirty="0" err="1"/>
              <a:t>độ</a:t>
            </a:r>
            <a:r>
              <a:rPr lang="en-US" dirty="0"/>
              <a:t> </a:t>
            </a:r>
            <a:r>
              <a:rPr lang="en-US" dirty="0" err="1"/>
              <a:t>kiểm</a:t>
            </a:r>
            <a:r>
              <a:rPr lang="en-US" dirty="0"/>
              <a:t> </a:t>
            </a:r>
            <a:r>
              <a:rPr lang="en-US" dirty="0" err="1"/>
              <a:t>thử</a:t>
            </a:r>
            <a:endParaRPr lang="en-US" dirty="0"/>
          </a:p>
          <a:p>
            <a:pPr>
              <a:buFont typeface="Wingdings" panose="05000000000000000000" pitchFamily="2" charset="2"/>
              <a:buChar char="ü"/>
            </a:pPr>
            <a:r>
              <a:rPr lang="en-US" dirty="0" err="1">
                <a:solidFill>
                  <a:schemeClr val="tx1"/>
                </a:solidFill>
              </a:rPr>
              <a:t>Giảm</a:t>
            </a:r>
            <a:r>
              <a:rPr lang="en-US" dirty="0">
                <a:solidFill>
                  <a:schemeClr val="tx1"/>
                </a:solidFill>
              </a:rPr>
              <a:t> chi </a:t>
            </a:r>
            <a:r>
              <a:rPr lang="en-US" dirty="0" err="1">
                <a:solidFill>
                  <a:schemeClr val="tx1"/>
                </a:solidFill>
              </a:rPr>
              <a:t>phí</a:t>
            </a:r>
            <a:endParaRPr lang="en-US" dirty="0">
              <a:solidFill>
                <a:schemeClr val="tx1"/>
              </a:solidFill>
            </a:endParaRPr>
          </a:p>
          <a:p>
            <a:pPr>
              <a:buFont typeface="Wingdings" panose="05000000000000000000" pitchFamily="2" charset="2"/>
              <a:buChar char="ü"/>
            </a:pPr>
            <a:r>
              <a:rPr lang="en-US" dirty="0" err="1"/>
              <a:t>Cải</a:t>
            </a:r>
            <a:r>
              <a:rPr lang="en-US" dirty="0"/>
              <a:t> </a:t>
            </a:r>
            <a:r>
              <a:rPr lang="en-US" dirty="0" err="1"/>
              <a:t>thiện</a:t>
            </a:r>
            <a:r>
              <a:rPr lang="en-US" dirty="0"/>
              <a:t> </a:t>
            </a:r>
            <a:r>
              <a:rPr lang="en-US" dirty="0" err="1"/>
              <a:t>chất</a:t>
            </a:r>
            <a:r>
              <a:rPr lang="en-US" dirty="0"/>
              <a:t> l</a:t>
            </a:r>
            <a:r>
              <a:rPr lang="vi-VN" dirty="0"/>
              <a:t>ư</a:t>
            </a:r>
            <a:r>
              <a:rPr lang="en-US" dirty="0" err="1"/>
              <a:t>ợng</a:t>
            </a:r>
            <a:r>
              <a:rPr lang="en-US" dirty="0"/>
              <a:t> </a:t>
            </a:r>
            <a:r>
              <a:rPr lang="en-US" dirty="0" err="1"/>
              <a:t>phần</a:t>
            </a:r>
            <a:r>
              <a:rPr lang="en-US" dirty="0"/>
              <a:t> </a:t>
            </a:r>
            <a:r>
              <a:rPr lang="en-US" dirty="0" err="1"/>
              <a:t>mềm</a:t>
            </a:r>
            <a:endParaRPr lang="en-US" dirty="0"/>
          </a:p>
          <a:p>
            <a:pPr>
              <a:buFont typeface="Wingdings" panose="05000000000000000000" pitchFamily="2" charset="2"/>
              <a:buChar char="ü"/>
            </a:pPr>
            <a:r>
              <a:rPr lang="en-US" dirty="0" err="1"/>
              <a:t>Đảm</a:t>
            </a:r>
            <a:r>
              <a:rPr lang="en-US" dirty="0"/>
              <a:t> </a:t>
            </a:r>
            <a:r>
              <a:rPr lang="en-US" dirty="0" err="1"/>
              <a:t>bảo</a:t>
            </a:r>
            <a:r>
              <a:rPr lang="en-US" dirty="0"/>
              <a:t> </a:t>
            </a:r>
            <a:r>
              <a:rPr lang="en-US" dirty="0" err="1"/>
              <a:t>tính</a:t>
            </a:r>
            <a:r>
              <a:rPr lang="en-US" dirty="0"/>
              <a:t> </a:t>
            </a:r>
            <a:r>
              <a:rPr lang="en-US" dirty="0" err="1"/>
              <a:t>nhất</a:t>
            </a:r>
            <a:r>
              <a:rPr lang="en-US" dirty="0"/>
              <a:t> </a:t>
            </a:r>
            <a:r>
              <a:rPr lang="en-US" dirty="0" err="1"/>
              <a:t>quán</a:t>
            </a:r>
            <a:endParaRPr lang="en-US" dirty="0"/>
          </a:p>
          <a:p>
            <a:pPr>
              <a:buFont typeface="Wingdings" panose="05000000000000000000" pitchFamily="2" charset="2"/>
              <a:buChar char="ü"/>
            </a:pPr>
            <a:r>
              <a:rPr lang="en-US" dirty="0" err="1">
                <a:solidFill>
                  <a:schemeClr val="tx1"/>
                </a:solidFill>
              </a:rPr>
              <a:t>Kh</a:t>
            </a:r>
            <a:r>
              <a:rPr lang="en-US" dirty="0" err="1"/>
              <a:t>ả</a:t>
            </a:r>
            <a:r>
              <a:rPr lang="en-US" dirty="0"/>
              <a:t> </a:t>
            </a:r>
            <a:r>
              <a:rPr lang="en-US" dirty="0" err="1"/>
              <a:t>năng</a:t>
            </a:r>
            <a:r>
              <a:rPr lang="en-US" dirty="0"/>
              <a:t> </a:t>
            </a:r>
            <a:r>
              <a:rPr lang="en-US" dirty="0" err="1"/>
              <a:t>mở</a:t>
            </a:r>
            <a:r>
              <a:rPr lang="en-US" dirty="0"/>
              <a:t> </a:t>
            </a:r>
            <a:r>
              <a:rPr lang="en-US" dirty="0" err="1"/>
              <a:t>rộng</a:t>
            </a:r>
            <a:endParaRPr lang="en-US" dirty="0"/>
          </a:p>
          <a:p>
            <a:pPr>
              <a:buFont typeface="Wingdings" panose="05000000000000000000" pitchFamily="2" charset="2"/>
              <a:buChar char="ü"/>
            </a:pPr>
            <a:r>
              <a:rPr lang="en-US" dirty="0" err="1">
                <a:solidFill>
                  <a:schemeClr val="tx1"/>
                </a:solidFill>
              </a:rPr>
              <a:t>Phát</a:t>
            </a:r>
            <a:r>
              <a:rPr lang="en-US" dirty="0">
                <a:solidFill>
                  <a:schemeClr val="tx1"/>
                </a:solidFill>
              </a:rPr>
              <a:t> </a:t>
            </a:r>
            <a:r>
              <a:rPr lang="en-US" dirty="0" err="1">
                <a:solidFill>
                  <a:schemeClr val="tx1"/>
                </a:solidFill>
              </a:rPr>
              <a:t>hiện</a:t>
            </a:r>
            <a:r>
              <a:rPr lang="en-US" dirty="0">
                <a:solidFill>
                  <a:schemeClr val="tx1"/>
                </a:solidFill>
              </a:rPr>
              <a:t> </a:t>
            </a:r>
            <a:r>
              <a:rPr lang="en-US" dirty="0" err="1">
                <a:solidFill>
                  <a:schemeClr val="tx1"/>
                </a:solidFill>
              </a:rPr>
              <a:t>lỗi</a:t>
            </a:r>
            <a:r>
              <a:rPr lang="en-US" dirty="0">
                <a:solidFill>
                  <a:schemeClr val="tx1"/>
                </a:solidFill>
              </a:rPr>
              <a:t> </a:t>
            </a:r>
            <a:r>
              <a:rPr lang="en-US" dirty="0" err="1">
                <a:solidFill>
                  <a:schemeClr val="tx1"/>
                </a:solidFill>
              </a:rPr>
              <a:t>trong</a:t>
            </a:r>
            <a:r>
              <a:rPr lang="en-US" dirty="0">
                <a:solidFill>
                  <a:schemeClr val="tx1"/>
                </a:solidFill>
              </a:rPr>
              <a:t> </a:t>
            </a:r>
            <a:r>
              <a:rPr lang="en-US" dirty="0" err="1">
                <a:solidFill>
                  <a:schemeClr val="tx1"/>
                </a:solidFill>
              </a:rPr>
              <a:t>các</a:t>
            </a:r>
            <a:r>
              <a:rPr lang="en-US" dirty="0">
                <a:solidFill>
                  <a:schemeClr val="tx1"/>
                </a:solidFill>
              </a:rPr>
              <a:t> </a:t>
            </a:r>
            <a:r>
              <a:rPr lang="en-US" dirty="0" err="1">
                <a:solidFill>
                  <a:schemeClr val="tx1"/>
                </a:solidFill>
              </a:rPr>
              <a:t>tình</a:t>
            </a:r>
            <a:r>
              <a:rPr lang="en-US" dirty="0">
                <a:solidFill>
                  <a:schemeClr val="tx1"/>
                </a:solidFill>
              </a:rPr>
              <a:t> </a:t>
            </a:r>
            <a:r>
              <a:rPr lang="en-US" dirty="0" err="1">
                <a:solidFill>
                  <a:schemeClr val="tx1"/>
                </a:solidFill>
              </a:rPr>
              <a:t>huống</a:t>
            </a:r>
            <a:r>
              <a:rPr lang="en-US" dirty="0">
                <a:solidFill>
                  <a:schemeClr val="tx1"/>
                </a:solidFill>
              </a:rPr>
              <a:t> </a:t>
            </a:r>
            <a:r>
              <a:rPr lang="en-US" dirty="0" err="1">
                <a:solidFill>
                  <a:schemeClr val="tx1"/>
                </a:solidFill>
              </a:rPr>
              <a:t>ph</a:t>
            </a:r>
            <a:r>
              <a:rPr lang="en-US" dirty="0" err="1"/>
              <a:t>ức</a:t>
            </a:r>
            <a:r>
              <a:rPr lang="en-US" dirty="0"/>
              <a:t> </a:t>
            </a:r>
            <a:r>
              <a:rPr lang="en-US" dirty="0" err="1"/>
              <a:t>tạp</a:t>
            </a:r>
            <a:endParaRPr lang="en-US" dirty="0">
              <a:solidFill>
                <a:schemeClr val="tx1"/>
              </a:solidFill>
            </a:endParaRPr>
          </a:p>
          <a:p>
            <a:pPr>
              <a:buFont typeface="Wingdings" panose="05000000000000000000" pitchFamily="2" charset="2"/>
              <a:buChar char="ü"/>
            </a:pPr>
            <a:r>
              <a:rPr lang="en-US" dirty="0" err="1"/>
              <a:t>Kết</a:t>
            </a:r>
            <a:r>
              <a:rPr lang="en-US" dirty="0"/>
              <a:t> </a:t>
            </a:r>
            <a:r>
              <a:rPr lang="en-US" dirty="0" err="1"/>
              <a:t>hợp</a:t>
            </a:r>
            <a:r>
              <a:rPr lang="en-US" dirty="0"/>
              <a:t> CI/CD </a:t>
            </a:r>
            <a:r>
              <a:rPr lang="en-US" dirty="0" err="1"/>
              <a:t>dễ</a:t>
            </a:r>
            <a:r>
              <a:rPr lang="en-US" dirty="0"/>
              <a:t> </a:t>
            </a:r>
            <a:r>
              <a:rPr lang="en-US" dirty="0" err="1"/>
              <a:t>dàng</a:t>
            </a:r>
            <a:endParaRPr lang="en-US" dirty="0"/>
          </a:p>
          <a:p>
            <a:pPr>
              <a:buFont typeface="Wingdings" panose="05000000000000000000" pitchFamily="2" charset="2"/>
              <a:buChar char="ü"/>
            </a:pPr>
            <a:r>
              <a:rPr lang="en-US" dirty="0" err="1">
                <a:solidFill>
                  <a:schemeClr val="tx1"/>
                </a:solidFill>
              </a:rPr>
              <a:t>Cải</a:t>
            </a:r>
            <a:r>
              <a:rPr lang="en-US" dirty="0">
                <a:solidFill>
                  <a:schemeClr val="tx1"/>
                </a:solidFill>
              </a:rPr>
              <a:t> </a:t>
            </a:r>
            <a:r>
              <a:rPr lang="en-US" dirty="0" err="1">
                <a:solidFill>
                  <a:schemeClr val="tx1"/>
                </a:solidFill>
              </a:rPr>
              <a:t>thiện</a:t>
            </a:r>
            <a:r>
              <a:rPr lang="en-US" dirty="0">
                <a:solidFill>
                  <a:schemeClr val="tx1"/>
                </a:solidFill>
              </a:rPr>
              <a:t> </a:t>
            </a:r>
            <a:r>
              <a:rPr lang="en-US" dirty="0" err="1">
                <a:solidFill>
                  <a:schemeClr val="tx1"/>
                </a:solidFill>
              </a:rPr>
              <a:t>tính</a:t>
            </a:r>
            <a:r>
              <a:rPr lang="en-US" dirty="0">
                <a:solidFill>
                  <a:schemeClr val="tx1"/>
                </a:solidFill>
              </a:rPr>
              <a:t> </a:t>
            </a:r>
            <a:r>
              <a:rPr lang="en-US" dirty="0" err="1">
                <a:solidFill>
                  <a:schemeClr val="tx1"/>
                </a:solidFill>
              </a:rPr>
              <a:t>bảo</a:t>
            </a:r>
            <a:r>
              <a:rPr lang="en-US" dirty="0">
                <a:solidFill>
                  <a:schemeClr val="tx1"/>
                </a:solidFill>
              </a:rPr>
              <a:t> </a:t>
            </a:r>
            <a:r>
              <a:rPr lang="en-US" dirty="0" err="1">
                <a:solidFill>
                  <a:schemeClr val="tx1"/>
                </a:solidFill>
              </a:rPr>
              <a:t>mật</a:t>
            </a:r>
            <a:endParaRPr lang="vi-VN" dirty="0">
              <a:solidFill>
                <a:schemeClr val="tx1"/>
              </a:solidFill>
            </a:endParaRPr>
          </a:p>
        </p:txBody>
      </p:sp>
      <p:sp>
        <p:nvSpPr>
          <p:cNvPr id="6" name="TextBox 5">
            <a:extLst>
              <a:ext uri="{FF2B5EF4-FFF2-40B4-BE49-F238E27FC236}">
                <a16:creationId xmlns:a16="http://schemas.microsoft.com/office/drawing/2014/main" id="{B662ED1E-20F5-847F-A9EE-FD18C43840C2}"/>
              </a:ext>
            </a:extLst>
          </p:cNvPr>
          <p:cNvSpPr txBox="1"/>
          <p:nvPr/>
        </p:nvSpPr>
        <p:spPr>
          <a:xfrm>
            <a:off x="418289" y="882804"/>
            <a:ext cx="11176303" cy="492443"/>
          </a:xfrm>
          <a:prstGeom prst="rect">
            <a:avLst/>
          </a:prstGeom>
          <a:noFill/>
        </p:spPr>
        <p:txBody>
          <a:bodyPr wrap="square">
            <a:spAutoFit/>
          </a:bodyPr>
          <a:lstStyle/>
          <a:p>
            <a:pPr marL="0" indent="0">
              <a:buNone/>
            </a:pPr>
            <a:r>
              <a:rPr lang="vi-VN" sz="2600" b="1" dirty="0">
                <a:latin typeface="Cambria" panose="02040503050406030204" pitchFamily="18" charset="0"/>
                <a:ea typeface="Cambria" panose="02040503050406030204" pitchFamily="18" charset="0"/>
              </a:rPr>
              <a:t>1.</a:t>
            </a:r>
            <a:r>
              <a:rPr lang="en-US" sz="2600" b="1" dirty="0">
                <a:latin typeface="Cambria" panose="02040503050406030204" pitchFamily="18" charset="0"/>
                <a:ea typeface="Cambria" panose="02040503050406030204" pitchFamily="18" charset="0"/>
              </a:rPr>
              <a:t>2.</a:t>
            </a:r>
            <a:r>
              <a:rPr lang="vi-VN"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Lợi</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ích</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của</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kiểm</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thử</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tự</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động</a:t>
            </a:r>
            <a:endParaRPr lang="vi-VN" sz="2600" b="1" dirty="0">
              <a:latin typeface="Cambria" panose="02040503050406030204" pitchFamily="18" charset="0"/>
              <a:ea typeface="Cambria" panose="02040503050406030204" pitchFamily="18" charset="0"/>
            </a:endParaRPr>
          </a:p>
        </p:txBody>
      </p:sp>
      <p:sp>
        <p:nvSpPr>
          <p:cNvPr id="8" name="Title 2">
            <a:extLst>
              <a:ext uri="{FF2B5EF4-FFF2-40B4-BE49-F238E27FC236}">
                <a16:creationId xmlns:a16="http://schemas.microsoft.com/office/drawing/2014/main" id="{38B065EE-BBF4-4960-A1BF-3F82A2BFAEEC}"/>
              </a:ext>
            </a:extLst>
          </p:cNvPr>
          <p:cNvSpPr>
            <a:spLocks noGrp="1"/>
          </p:cNvSpPr>
          <p:nvPr>
            <p:ph type="title"/>
          </p:nvPr>
        </p:nvSpPr>
        <p:spPr>
          <a:xfrm>
            <a:off x="418289" y="226362"/>
            <a:ext cx="10362279" cy="463958"/>
          </a:xfrm>
        </p:spPr>
        <p:txBody>
          <a:bodyPr/>
          <a:lstStyle/>
          <a:p>
            <a:r>
              <a:rPr lang="en-GB" dirty="0"/>
              <a:t>1. Gi</a:t>
            </a:r>
            <a:r>
              <a:rPr lang="en-US" dirty="0" err="1"/>
              <a:t>ới</a:t>
            </a:r>
            <a:r>
              <a:rPr lang="en-US" dirty="0"/>
              <a:t> </a:t>
            </a:r>
            <a:r>
              <a:rPr lang="en-US" dirty="0" err="1"/>
              <a:t>thiệu</a:t>
            </a:r>
            <a:r>
              <a:rPr lang="en-US" dirty="0"/>
              <a:t> </a:t>
            </a:r>
            <a:r>
              <a:rPr lang="en-US" dirty="0" err="1"/>
              <a:t>Kiểm</a:t>
            </a:r>
            <a:r>
              <a:rPr lang="en-US" dirty="0"/>
              <a:t> </a:t>
            </a:r>
            <a:r>
              <a:rPr lang="en-US" dirty="0" err="1"/>
              <a:t>thử</a:t>
            </a:r>
            <a:r>
              <a:rPr lang="en-US" dirty="0"/>
              <a:t> </a:t>
            </a:r>
            <a:r>
              <a:rPr lang="en-US" dirty="0" err="1"/>
              <a:t>tự</a:t>
            </a:r>
            <a:r>
              <a:rPr lang="en-US" dirty="0"/>
              <a:t> </a:t>
            </a:r>
            <a:r>
              <a:rPr lang="en-US" dirty="0" err="1"/>
              <a:t>động</a:t>
            </a:r>
            <a:r>
              <a:rPr lang="en-US" dirty="0"/>
              <a:t> </a:t>
            </a:r>
            <a:r>
              <a:rPr lang="en-US" dirty="0" err="1"/>
              <a:t>và</a:t>
            </a:r>
            <a:r>
              <a:rPr lang="en-US" dirty="0"/>
              <a:t> </a:t>
            </a:r>
            <a:r>
              <a:rPr lang="en-US" dirty="0" err="1"/>
              <a:t>công</a:t>
            </a:r>
            <a:r>
              <a:rPr lang="en-US" dirty="0"/>
              <a:t> </a:t>
            </a:r>
            <a:r>
              <a:rPr lang="en-US" dirty="0" err="1"/>
              <a:t>cụ</a:t>
            </a:r>
            <a:r>
              <a:rPr lang="en-US" dirty="0"/>
              <a:t> Selenium</a:t>
            </a:r>
            <a:endParaRPr lang="en-GB" dirty="0"/>
          </a:p>
        </p:txBody>
      </p:sp>
    </p:spTree>
    <p:extLst>
      <p:ext uri="{BB962C8B-B14F-4D97-AF65-F5344CB8AC3E}">
        <p14:creationId xmlns:p14="http://schemas.microsoft.com/office/powerpoint/2010/main" val="2705111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662ED1E-20F5-847F-A9EE-FD18C43840C2}"/>
              </a:ext>
            </a:extLst>
          </p:cNvPr>
          <p:cNvSpPr txBox="1"/>
          <p:nvPr/>
        </p:nvSpPr>
        <p:spPr>
          <a:xfrm>
            <a:off x="418289" y="882804"/>
            <a:ext cx="11176303" cy="492443"/>
          </a:xfrm>
          <a:prstGeom prst="rect">
            <a:avLst/>
          </a:prstGeom>
          <a:noFill/>
        </p:spPr>
        <p:txBody>
          <a:bodyPr wrap="square">
            <a:spAutoFit/>
          </a:bodyPr>
          <a:lstStyle/>
          <a:p>
            <a:pPr marL="0" indent="0">
              <a:buNone/>
            </a:pPr>
            <a:r>
              <a:rPr lang="vi-VN" sz="2600" b="1" dirty="0">
                <a:latin typeface="Cambria" panose="02040503050406030204" pitchFamily="18" charset="0"/>
                <a:ea typeface="Cambria" panose="02040503050406030204" pitchFamily="18" charset="0"/>
              </a:rPr>
              <a:t>1.</a:t>
            </a:r>
            <a:r>
              <a:rPr lang="en-US" sz="2600" b="1" dirty="0">
                <a:latin typeface="Cambria" panose="02040503050406030204" pitchFamily="18" charset="0"/>
                <a:ea typeface="Cambria" panose="02040503050406030204" pitchFamily="18" charset="0"/>
              </a:rPr>
              <a:t>3.</a:t>
            </a:r>
            <a:r>
              <a:rPr lang="vi-VN" sz="2600" b="1" dirty="0">
                <a:latin typeface="Cambria" panose="02040503050406030204" pitchFamily="18" charset="0"/>
                <a:ea typeface="Cambria" panose="02040503050406030204" pitchFamily="18" charset="0"/>
              </a:rPr>
              <a:t> </a:t>
            </a:r>
            <a:r>
              <a:rPr lang="en-US" sz="2600" b="1" dirty="0">
                <a:latin typeface="Cambria" panose="02040503050406030204" pitchFamily="18" charset="0"/>
                <a:ea typeface="Cambria" panose="02040503050406030204" pitchFamily="18" charset="0"/>
              </a:rPr>
              <a:t>Quy </a:t>
            </a:r>
            <a:r>
              <a:rPr lang="en-US" sz="2600" b="1" dirty="0" err="1">
                <a:latin typeface="Cambria" panose="02040503050406030204" pitchFamily="18" charset="0"/>
                <a:ea typeface="Cambria" panose="02040503050406030204" pitchFamily="18" charset="0"/>
              </a:rPr>
              <a:t>trình</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kiểm</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thử</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tự</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động</a:t>
            </a:r>
            <a:endParaRPr lang="vi-VN" sz="2600" b="1" dirty="0">
              <a:latin typeface="Cambria" panose="02040503050406030204" pitchFamily="18" charset="0"/>
              <a:ea typeface="Cambria" panose="02040503050406030204" pitchFamily="18" charset="0"/>
            </a:endParaRPr>
          </a:p>
        </p:txBody>
      </p:sp>
      <p:sp>
        <p:nvSpPr>
          <p:cNvPr id="8" name="Title 2">
            <a:extLst>
              <a:ext uri="{FF2B5EF4-FFF2-40B4-BE49-F238E27FC236}">
                <a16:creationId xmlns:a16="http://schemas.microsoft.com/office/drawing/2014/main" id="{38B065EE-BBF4-4960-A1BF-3F82A2BFAEEC}"/>
              </a:ext>
            </a:extLst>
          </p:cNvPr>
          <p:cNvSpPr>
            <a:spLocks noGrp="1"/>
          </p:cNvSpPr>
          <p:nvPr>
            <p:ph type="title"/>
          </p:nvPr>
        </p:nvSpPr>
        <p:spPr>
          <a:xfrm>
            <a:off x="418289" y="226362"/>
            <a:ext cx="10362279" cy="463958"/>
          </a:xfrm>
        </p:spPr>
        <p:txBody>
          <a:bodyPr/>
          <a:lstStyle/>
          <a:p>
            <a:r>
              <a:rPr lang="en-GB" dirty="0"/>
              <a:t>1. Gi</a:t>
            </a:r>
            <a:r>
              <a:rPr lang="en-US" dirty="0" err="1"/>
              <a:t>ới</a:t>
            </a:r>
            <a:r>
              <a:rPr lang="en-US" dirty="0"/>
              <a:t> </a:t>
            </a:r>
            <a:r>
              <a:rPr lang="en-US" dirty="0" err="1"/>
              <a:t>thiệu</a:t>
            </a:r>
            <a:r>
              <a:rPr lang="en-US" dirty="0"/>
              <a:t> </a:t>
            </a:r>
            <a:r>
              <a:rPr lang="en-US" dirty="0" err="1"/>
              <a:t>Kiểm</a:t>
            </a:r>
            <a:r>
              <a:rPr lang="en-US" dirty="0"/>
              <a:t> </a:t>
            </a:r>
            <a:r>
              <a:rPr lang="en-US" dirty="0" err="1"/>
              <a:t>thử</a:t>
            </a:r>
            <a:r>
              <a:rPr lang="en-US" dirty="0"/>
              <a:t> </a:t>
            </a:r>
            <a:r>
              <a:rPr lang="en-US" dirty="0" err="1"/>
              <a:t>tự</a:t>
            </a:r>
            <a:r>
              <a:rPr lang="en-US" dirty="0"/>
              <a:t> </a:t>
            </a:r>
            <a:r>
              <a:rPr lang="en-US" dirty="0" err="1"/>
              <a:t>động</a:t>
            </a:r>
            <a:r>
              <a:rPr lang="en-US" dirty="0"/>
              <a:t> </a:t>
            </a:r>
            <a:r>
              <a:rPr lang="en-US" dirty="0" err="1"/>
              <a:t>và</a:t>
            </a:r>
            <a:r>
              <a:rPr lang="en-US" dirty="0"/>
              <a:t> </a:t>
            </a:r>
            <a:r>
              <a:rPr lang="en-US" dirty="0" err="1"/>
              <a:t>công</a:t>
            </a:r>
            <a:r>
              <a:rPr lang="en-US" dirty="0"/>
              <a:t> </a:t>
            </a:r>
            <a:r>
              <a:rPr lang="en-US" dirty="0" err="1"/>
              <a:t>cụ</a:t>
            </a:r>
            <a:r>
              <a:rPr lang="en-US" dirty="0"/>
              <a:t> Selenium</a:t>
            </a:r>
            <a:endParaRPr lang="en-GB" dirty="0"/>
          </a:p>
        </p:txBody>
      </p:sp>
      <p:pic>
        <p:nvPicPr>
          <p:cNvPr id="5" name="Picture 4">
            <a:extLst>
              <a:ext uri="{FF2B5EF4-FFF2-40B4-BE49-F238E27FC236}">
                <a16:creationId xmlns:a16="http://schemas.microsoft.com/office/drawing/2014/main" id="{5524B815-F3DD-4F09-8EFB-0C75DB5F70D6}"/>
              </a:ext>
            </a:extLst>
          </p:cNvPr>
          <p:cNvPicPr>
            <a:picLocks noChangeAspect="1"/>
          </p:cNvPicPr>
          <p:nvPr/>
        </p:nvPicPr>
        <p:blipFill>
          <a:blip r:embed="rId2"/>
          <a:stretch>
            <a:fillRect/>
          </a:stretch>
        </p:blipFill>
        <p:spPr>
          <a:xfrm>
            <a:off x="1607431" y="2114436"/>
            <a:ext cx="8977138" cy="2629128"/>
          </a:xfrm>
          <a:prstGeom prst="rect">
            <a:avLst/>
          </a:prstGeom>
        </p:spPr>
      </p:pic>
    </p:spTree>
    <p:extLst>
      <p:ext uri="{BB962C8B-B14F-4D97-AF65-F5344CB8AC3E}">
        <p14:creationId xmlns:p14="http://schemas.microsoft.com/office/powerpoint/2010/main" val="2951932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B9A9CCC-E599-8B50-871A-5E8344E3791F}"/>
              </a:ext>
            </a:extLst>
          </p:cNvPr>
          <p:cNvSpPr>
            <a:spLocks noGrp="1"/>
          </p:cNvSpPr>
          <p:nvPr>
            <p:ph sz="quarter" idx="13"/>
          </p:nvPr>
        </p:nvSpPr>
        <p:spPr>
          <a:xfrm>
            <a:off x="493776" y="1397359"/>
            <a:ext cx="11100816" cy="4267957"/>
          </a:xfrm>
        </p:spPr>
        <p:txBody>
          <a:bodyPr/>
          <a:lstStyle/>
          <a:p>
            <a:pPr>
              <a:buFont typeface="Wingdings" panose="05000000000000000000" pitchFamily="2" charset="2"/>
              <a:buChar char="ü"/>
            </a:pPr>
            <a:r>
              <a:rPr lang="en-US" b="1" dirty="0">
                <a:solidFill>
                  <a:srgbClr val="FF0000"/>
                </a:solidFill>
              </a:rPr>
              <a:t>Selenium</a:t>
            </a:r>
            <a:r>
              <a:rPr lang="en-US" dirty="0"/>
              <a:t> (web, </a:t>
            </a:r>
            <a:r>
              <a:rPr lang="en-US" dirty="0" err="1"/>
              <a:t>mã</a:t>
            </a:r>
            <a:r>
              <a:rPr lang="en-US" dirty="0"/>
              <a:t> </a:t>
            </a:r>
            <a:r>
              <a:rPr lang="en-US" dirty="0" err="1"/>
              <a:t>nguồn</a:t>
            </a:r>
            <a:r>
              <a:rPr lang="en-US" dirty="0"/>
              <a:t> </a:t>
            </a:r>
            <a:r>
              <a:rPr lang="en-US" dirty="0" err="1"/>
              <a:t>mở</a:t>
            </a:r>
            <a:r>
              <a:rPr lang="en-US" dirty="0"/>
              <a:t>)</a:t>
            </a:r>
            <a:endParaRPr lang="en-US" dirty="0">
              <a:solidFill>
                <a:schemeClr val="tx1"/>
              </a:solidFill>
            </a:endParaRPr>
          </a:p>
          <a:p>
            <a:pPr>
              <a:buFont typeface="Wingdings" panose="05000000000000000000" pitchFamily="2" charset="2"/>
              <a:buChar char="ü"/>
            </a:pPr>
            <a:r>
              <a:rPr lang="en-US" dirty="0"/>
              <a:t>Junit 5, TestNG (test code)</a:t>
            </a:r>
          </a:p>
          <a:p>
            <a:pPr>
              <a:buFont typeface="Wingdings" panose="05000000000000000000" pitchFamily="2" charset="2"/>
              <a:buChar char="ü"/>
            </a:pPr>
            <a:r>
              <a:rPr lang="en-US" dirty="0"/>
              <a:t>Cypress (web </a:t>
            </a:r>
            <a:r>
              <a:rPr lang="en-US" dirty="0" err="1"/>
              <a:t>hiện</a:t>
            </a:r>
            <a:r>
              <a:rPr lang="en-US" dirty="0"/>
              <a:t> </a:t>
            </a:r>
            <a:r>
              <a:rPr lang="en-US" dirty="0" err="1"/>
              <a:t>đại</a:t>
            </a:r>
            <a:r>
              <a:rPr lang="en-US" dirty="0"/>
              <a:t>)</a:t>
            </a:r>
            <a:endParaRPr lang="en-US" dirty="0">
              <a:solidFill>
                <a:schemeClr val="tx1"/>
              </a:solidFill>
            </a:endParaRPr>
          </a:p>
          <a:p>
            <a:pPr>
              <a:buFont typeface="Wingdings" panose="05000000000000000000" pitchFamily="2" charset="2"/>
              <a:buChar char="ü"/>
            </a:pPr>
            <a:r>
              <a:rPr lang="en-US" dirty="0" err="1"/>
              <a:t>Katalon</a:t>
            </a:r>
            <a:r>
              <a:rPr lang="en-US" dirty="0"/>
              <a:t> (low-code)</a:t>
            </a:r>
          </a:p>
          <a:p>
            <a:pPr>
              <a:buFont typeface="Wingdings" panose="05000000000000000000" pitchFamily="2" charset="2"/>
              <a:buChar char="ü"/>
            </a:pPr>
            <a:r>
              <a:rPr lang="en-US" dirty="0">
                <a:solidFill>
                  <a:schemeClr val="tx1"/>
                </a:solidFill>
              </a:rPr>
              <a:t>Appium (mobile)</a:t>
            </a:r>
          </a:p>
          <a:p>
            <a:pPr>
              <a:buFont typeface="Wingdings" panose="05000000000000000000" pitchFamily="2" charset="2"/>
              <a:buChar char="ü"/>
            </a:pPr>
            <a:r>
              <a:rPr lang="en-US" dirty="0" err="1"/>
              <a:t>Jmeter</a:t>
            </a:r>
            <a:r>
              <a:rPr lang="en-US" dirty="0"/>
              <a:t> (web)</a:t>
            </a:r>
            <a:endParaRPr lang="vi-VN" dirty="0">
              <a:solidFill>
                <a:schemeClr val="tx1"/>
              </a:solidFill>
            </a:endParaRPr>
          </a:p>
        </p:txBody>
      </p:sp>
      <p:sp>
        <p:nvSpPr>
          <p:cNvPr id="6" name="TextBox 5">
            <a:extLst>
              <a:ext uri="{FF2B5EF4-FFF2-40B4-BE49-F238E27FC236}">
                <a16:creationId xmlns:a16="http://schemas.microsoft.com/office/drawing/2014/main" id="{B662ED1E-20F5-847F-A9EE-FD18C43840C2}"/>
              </a:ext>
            </a:extLst>
          </p:cNvPr>
          <p:cNvSpPr txBox="1"/>
          <p:nvPr/>
        </p:nvSpPr>
        <p:spPr>
          <a:xfrm>
            <a:off x="418289" y="882804"/>
            <a:ext cx="11176303" cy="492443"/>
          </a:xfrm>
          <a:prstGeom prst="rect">
            <a:avLst/>
          </a:prstGeom>
          <a:noFill/>
        </p:spPr>
        <p:txBody>
          <a:bodyPr wrap="square">
            <a:spAutoFit/>
          </a:bodyPr>
          <a:lstStyle/>
          <a:p>
            <a:pPr marL="0" indent="0">
              <a:buNone/>
            </a:pPr>
            <a:r>
              <a:rPr lang="vi-VN" sz="2600" b="1" dirty="0">
                <a:latin typeface="Cambria" panose="02040503050406030204" pitchFamily="18" charset="0"/>
                <a:ea typeface="Cambria" panose="02040503050406030204" pitchFamily="18" charset="0"/>
              </a:rPr>
              <a:t>1.</a:t>
            </a:r>
            <a:r>
              <a:rPr lang="en-US" sz="2600" b="1" dirty="0">
                <a:latin typeface="Cambria" panose="02040503050406030204" pitchFamily="18" charset="0"/>
                <a:ea typeface="Cambria" panose="02040503050406030204" pitchFamily="18" charset="0"/>
              </a:rPr>
              <a:t>4.</a:t>
            </a:r>
            <a:r>
              <a:rPr lang="vi-VN"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Một</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số</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công</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cụ</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kiểm</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thử</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phổ</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biến</a:t>
            </a:r>
            <a:endParaRPr lang="vi-VN" sz="2600" b="1" dirty="0">
              <a:latin typeface="Cambria" panose="02040503050406030204" pitchFamily="18" charset="0"/>
              <a:ea typeface="Cambria" panose="02040503050406030204" pitchFamily="18" charset="0"/>
            </a:endParaRPr>
          </a:p>
        </p:txBody>
      </p:sp>
      <p:sp>
        <p:nvSpPr>
          <p:cNvPr id="8" name="Title 2">
            <a:extLst>
              <a:ext uri="{FF2B5EF4-FFF2-40B4-BE49-F238E27FC236}">
                <a16:creationId xmlns:a16="http://schemas.microsoft.com/office/drawing/2014/main" id="{38B065EE-BBF4-4960-A1BF-3F82A2BFAEEC}"/>
              </a:ext>
            </a:extLst>
          </p:cNvPr>
          <p:cNvSpPr>
            <a:spLocks noGrp="1"/>
          </p:cNvSpPr>
          <p:nvPr>
            <p:ph type="title"/>
          </p:nvPr>
        </p:nvSpPr>
        <p:spPr>
          <a:xfrm>
            <a:off x="418289" y="226362"/>
            <a:ext cx="10362279" cy="463958"/>
          </a:xfrm>
        </p:spPr>
        <p:txBody>
          <a:bodyPr/>
          <a:lstStyle/>
          <a:p>
            <a:r>
              <a:rPr lang="en-GB" dirty="0"/>
              <a:t>1. Gi</a:t>
            </a:r>
            <a:r>
              <a:rPr lang="en-US" dirty="0" err="1"/>
              <a:t>ới</a:t>
            </a:r>
            <a:r>
              <a:rPr lang="en-US" dirty="0"/>
              <a:t> </a:t>
            </a:r>
            <a:r>
              <a:rPr lang="en-US" dirty="0" err="1"/>
              <a:t>thiệu</a:t>
            </a:r>
            <a:r>
              <a:rPr lang="en-US" dirty="0"/>
              <a:t> </a:t>
            </a:r>
            <a:r>
              <a:rPr lang="en-US" dirty="0" err="1"/>
              <a:t>Kiểm</a:t>
            </a:r>
            <a:r>
              <a:rPr lang="en-US" dirty="0"/>
              <a:t> </a:t>
            </a:r>
            <a:r>
              <a:rPr lang="en-US" dirty="0" err="1"/>
              <a:t>thử</a:t>
            </a:r>
            <a:r>
              <a:rPr lang="en-US" dirty="0"/>
              <a:t> </a:t>
            </a:r>
            <a:r>
              <a:rPr lang="en-US" dirty="0" err="1"/>
              <a:t>tự</a:t>
            </a:r>
            <a:r>
              <a:rPr lang="en-US" dirty="0"/>
              <a:t> </a:t>
            </a:r>
            <a:r>
              <a:rPr lang="en-US" dirty="0" err="1"/>
              <a:t>động</a:t>
            </a:r>
            <a:r>
              <a:rPr lang="en-US" dirty="0"/>
              <a:t> </a:t>
            </a:r>
            <a:r>
              <a:rPr lang="en-US" dirty="0" err="1"/>
              <a:t>và</a:t>
            </a:r>
            <a:r>
              <a:rPr lang="en-US" dirty="0"/>
              <a:t> </a:t>
            </a:r>
            <a:r>
              <a:rPr lang="en-US" dirty="0" err="1"/>
              <a:t>công</a:t>
            </a:r>
            <a:r>
              <a:rPr lang="en-US" dirty="0"/>
              <a:t> </a:t>
            </a:r>
            <a:r>
              <a:rPr lang="en-US" dirty="0" err="1"/>
              <a:t>cụ</a:t>
            </a:r>
            <a:r>
              <a:rPr lang="en-US" dirty="0"/>
              <a:t> Selenium</a:t>
            </a:r>
            <a:endParaRPr lang="en-GB" dirty="0"/>
          </a:p>
        </p:txBody>
      </p:sp>
      <p:grpSp>
        <p:nvGrpSpPr>
          <p:cNvPr id="11" name="Group 10">
            <a:extLst>
              <a:ext uri="{FF2B5EF4-FFF2-40B4-BE49-F238E27FC236}">
                <a16:creationId xmlns:a16="http://schemas.microsoft.com/office/drawing/2014/main" id="{7D0D6761-13C1-44F6-8657-A1479C301321}"/>
              </a:ext>
            </a:extLst>
          </p:cNvPr>
          <p:cNvGrpSpPr/>
          <p:nvPr/>
        </p:nvGrpSpPr>
        <p:grpSpPr>
          <a:xfrm>
            <a:off x="4209536" y="2866767"/>
            <a:ext cx="7908323" cy="2331307"/>
            <a:chOff x="2276820" y="4389938"/>
            <a:chExt cx="6645216" cy="2141406"/>
          </a:xfrm>
        </p:grpSpPr>
        <p:pic>
          <p:nvPicPr>
            <p:cNvPr id="2" name="Picture 1">
              <a:extLst>
                <a:ext uri="{FF2B5EF4-FFF2-40B4-BE49-F238E27FC236}">
                  <a16:creationId xmlns:a16="http://schemas.microsoft.com/office/drawing/2014/main" id="{211EC901-8EF3-4022-BDD4-CB3F8D34AEB5}"/>
                </a:ext>
              </a:extLst>
            </p:cNvPr>
            <p:cNvPicPr>
              <a:picLocks noChangeAspect="1"/>
            </p:cNvPicPr>
            <p:nvPr/>
          </p:nvPicPr>
          <p:blipFill>
            <a:blip r:embed="rId2"/>
            <a:stretch>
              <a:fillRect/>
            </a:stretch>
          </p:blipFill>
          <p:spPr>
            <a:xfrm>
              <a:off x="2276820" y="4389938"/>
              <a:ext cx="6645216" cy="2141406"/>
            </a:xfrm>
            <a:prstGeom prst="rect">
              <a:avLst/>
            </a:prstGeom>
          </p:spPr>
        </p:pic>
        <p:pic>
          <p:nvPicPr>
            <p:cNvPr id="7" name="Picture 6">
              <a:extLst>
                <a:ext uri="{FF2B5EF4-FFF2-40B4-BE49-F238E27FC236}">
                  <a16:creationId xmlns:a16="http://schemas.microsoft.com/office/drawing/2014/main" id="{AAA85B75-DDAA-4BBE-BC3F-47B7E4FA14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6216" y="5321643"/>
              <a:ext cx="922638" cy="298391"/>
            </a:xfrm>
            <a:prstGeom prst="rect">
              <a:avLst/>
            </a:prstGeom>
          </p:spPr>
        </p:pic>
        <p:pic>
          <p:nvPicPr>
            <p:cNvPr id="10" name="Picture 9">
              <a:extLst>
                <a:ext uri="{FF2B5EF4-FFF2-40B4-BE49-F238E27FC236}">
                  <a16:creationId xmlns:a16="http://schemas.microsoft.com/office/drawing/2014/main" id="{03390863-6A14-4631-97C5-AF05A1781D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8639" y="5665316"/>
              <a:ext cx="817847" cy="331746"/>
            </a:xfrm>
            <a:prstGeom prst="rect">
              <a:avLst/>
            </a:prstGeom>
          </p:spPr>
        </p:pic>
        <p:pic>
          <p:nvPicPr>
            <p:cNvPr id="9" name="Picture 8">
              <a:extLst>
                <a:ext uri="{FF2B5EF4-FFF2-40B4-BE49-F238E27FC236}">
                  <a16:creationId xmlns:a16="http://schemas.microsoft.com/office/drawing/2014/main" id="{27842BDE-12D8-430D-813D-5F9F18C3FD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90441" y="6013538"/>
              <a:ext cx="923961" cy="334404"/>
            </a:xfrm>
            <a:prstGeom prst="rect">
              <a:avLst/>
            </a:prstGeom>
          </p:spPr>
        </p:pic>
      </p:grpSp>
    </p:spTree>
    <p:extLst>
      <p:ext uri="{BB962C8B-B14F-4D97-AF65-F5344CB8AC3E}">
        <p14:creationId xmlns:p14="http://schemas.microsoft.com/office/powerpoint/2010/main" val="1139309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26">
      <a:dk1>
        <a:srgbClr val="1C3661"/>
      </a:dk1>
      <a:lt1>
        <a:sysClr val="window" lastClr="FFFFFF"/>
      </a:lt1>
      <a:dk2>
        <a:srgbClr val="080808"/>
      </a:dk2>
      <a:lt2>
        <a:srgbClr val="FFFFFF"/>
      </a:lt2>
      <a:accent1>
        <a:srgbClr val="1C3661"/>
      </a:accent1>
      <a:accent2>
        <a:srgbClr val="C11F34"/>
      </a:accent2>
      <a:accent3>
        <a:srgbClr val="4890E8"/>
      </a:accent3>
      <a:accent4>
        <a:srgbClr val="FFFFFF"/>
      </a:accent4>
      <a:accent5>
        <a:srgbClr val="FFFFFF"/>
      </a:accent5>
      <a:accent6>
        <a:srgbClr val="FFFFFF"/>
      </a:accent6>
      <a:hlink>
        <a:srgbClr val="0563C1"/>
      </a:hlink>
      <a:folHlink>
        <a:srgbClr val="954F72"/>
      </a:folHlink>
    </a:clrScheme>
    <a:fontScheme name="Custom 1">
      <a:majorFont>
        <a:latin typeface="Calibri"/>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3385C91EDB08D4180A00D106AA8D882" ma:contentTypeVersion="15" ma:contentTypeDescription="Create a new document." ma:contentTypeScope="" ma:versionID="35387b29b02e30efd280b6b54b57f095">
  <xsd:schema xmlns:xsd="http://www.w3.org/2001/XMLSchema" xmlns:xs="http://www.w3.org/2001/XMLSchema" xmlns:p="http://schemas.microsoft.com/office/2006/metadata/properties" xmlns:ns2="8d920d3e-33b3-452a-aa1b-46134d61a1c4" xmlns:ns3="46e22fef-b27b-48be-b301-6f43041f2c0d" targetNamespace="http://schemas.microsoft.com/office/2006/metadata/properties" ma:root="true" ma:fieldsID="07f4b2c02a66b244251f068d3cebbb5e" ns2:_="" ns3:_="">
    <xsd:import namespace="8d920d3e-33b3-452a-aa1b-46134d61a1c4"/>
    <xsd:import namespace="46e22fef-b27b-48be-b301-6f43041f2c0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920d3e-33b3-452a-aa1b-46134d61a1c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546fe6cf-c6c6-432e-bc3b-e1a865b2857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6e22fef-b27b-48be-b301-6f43041f2c0d"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1e3c645b-ed30-4fde-b21a-9548686196a7}" ma:internalName="TaxCatchAll" ma:showField="CatchAllData" ma:web="46e22fef-b27b-48be-b301-6f43041f2c0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46e22fef-b27b-48be-b301-6f43041f2c0d" xsi:nil="true"/>
    <lcf76f155ced4ddcb4097134ff3c332f xmlns="8d920d3e-33b3-452a-aa1b-46134d61a1c4">
      <Terms xmlns="http://schemas.microsoft.com/office/infopath/2007/PartnerControls"/>
    </lcf76f155ced4ddcb4097134ff3c332f>
    <SharedWithUsers xmlns="46e22fef-b27b-48be-b301-6f43041f2c0d">
      <UserInfo>
        <DisplayName/>
        <AccountId xsi:nil="true"/>
        <AccountType/>
      </UserInfo>
    </SharedWithUsers>
  </documentManagement>
</p:properties>
</file>

<file path=customXml/itemProps1.xml><?xml version="1.0" encoding="utf-8"?>
<ds:datastoreItem xmlns:ds="http://schemas.openxmlformats.org/officeDocument/2006/customXml" ds:itemID="{47D4C011-B9F7-4919-8BD5-16CDA9FD9973}">
  <ds:schemaRefs>
    <ds:schemaRef ds:uri="46e22fef-b27b-48be-b301-6f43041f2c0d"/>
    <ds:schemaRef ds:uri="8d920d3e-33b3-452a-aa1b-46134d61a1c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DBE676F-CFD0-43B6-AE2C-CC97889B03EE}">
  <ds:schemaRefs>
    <ds:schemaRef ds:uri="http://schemas.microsoft.com/sharepoint/v3/contenttype/forms"/>
  </ds:schemaRefs>
</ds:datastoreItem>
</file>

<file path=customXml/itemProps3.xml><?xml version="1.0" encoding="utf-8"?>
<ds:datastoreItem xmlns:ds="http://schemas.openxmlformats.org/officeDocument/2006/customXml" ds:itemID="{2120DD01-BCEF-4487-B899-3F2C820AB048}">
  <ds:schemaRefs>
    <ds:schemaRef ds:uri="http://purl.org/dc/terms/"/>
    <ds:schemaRef ds:uri="http://schemas.openxmlformats.org/package/2006/metadata/core-properties"/>
    <ds:schemaRef ds:uri="8d920d3e-33b3-452a-aa1b-46134d61a1c4"/>
    <ds:schemaRef ds:uri="http://schemas.microsoft.com/office/2006/documentManagement/types"/>
    <ds:schemaRef ds:uri="http://purl.org/dc/elements/1.1/"/>
    <ds:schemaRef ds:uri="http://purl.org/dc/dcmitype/"/>
    <ds:schemaRef ds:uri="http://schemas.microsoft.com/office/infopath/2007/PartnerControls"/>
    <ds:schemaRef ds:uri="46e22fef-b27b-48be-b301-6f43041f2c0d"/>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583</TotalTime>
  <Words>587</Words>
  <Application>Microsoft Office PowerPoint</Application>
  <PresentationFormat>Widescreen</PresentationFormat>
  <Paragraphs>60</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Arial</vt:lpstr>
      <vt:lpstr>Calibri</vt:lpstr>
      <vt:lpstr>Cambria</vt:lpstr>
      <vt:lpstr>Lato</vt:lpstr>
      <vt:lpstr>Noto Sans</vt:lpstr>
      <vt:lpstr>Noto Sans Bold</vt:lpstr>
      <vt:lpstr>Open Sans Bold</vt:lpstr>
      <vt:lpstr>Wingdings</vt:lpstr>
      <vt:lpstr>Office Theme</vt:lpstr>
      <vt:lpstr>PowerPoint Presentation</vt:lpstr>
      <vt:lpstr>NỘI DUNG THỰC HÀNH</vt:lpstr>
      <vt:lpstr>MỤC TIÊU</vt:lpstr>
      <vt:lpstr>1. Giới thiệu Kiểm thử tự động và công cụ Selenium</vt:lpstr>
      <vt:lpstr>1. Giới thiệu Kiểm thử tự động và công cụ Selenium</vt:lpstr>
      <vt:lpstr>1. Giới thiệu Kiểm thử tự động và công cụ Selenium</vt:lpstr>
      <vt:lpstr>1. Giới thiệu Kiểm thử tự động và công cụ Selenium</vt:lpstr>
      <vt:lpstr>1. Giới thiệu Kiểm thử tự động và công cụ Selenium</vt:lpstr>
      <vt:lpstr>1. Giới thiệu Kiểm thử tự động và công cụ Selenium</vt:lpstr>
      <vt:lpstr>1. Giới thiệu Kiểm thử tự động và công cụ Selenium</vt:lpstr>
      <vt:lpstr>PowerPoint Presentation</vt:lpstr>
    </vt:vector>
  </TitlesOfParts>
  <Company>ĐHBKHN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ĐHBKHN</dc:subject>
  <dc:creator>CĐS-ĐHBKHN</dc:creator>
  <cp:keywords>#CĐS-ĐHBKHN</cp:keywords>
  <dc:description>ĐHBKHN</dc:description>
  <cp:lastModifiedBy>Anh Le Tuan</cp:lastModifiedBy>
  <cp:revision>103</cp:revision>
  <dcterms:created xsi:type="dcterms:W3CDTF">2021-05-28T04:32:29Z</dcterms:created>
  <dcterms:modified xsi:type="dcterms:W3CDTF">2025-07-23T15:08:27Z</dcterms:modified>
  <cp:category>CĐS-ĐHBKHN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0x01010083385C91EDB08D4180A00D106AA8D882</vt:lpwstr>
  </property>
  <property fmtid="{D5CDD505-2E9C-101B-9397-08002B2CF9AE}" pid="3" name="MediaServiceImageTags">
    <vt:lpwstr/>
  </property>
  <property fmtid="{D5CDD505-2E9C-101B-9397-08002B2CF9AE}" pid="4" name="Order">
    <vt:r8>7250600</vt:r8>
  </property>
  <property fmtid="{D5CDD505-2E9C-101B-9397-08002B2CF9AE}" pid="5" name="_SourceUrl">
    <vt:lpwstr/>
  </property>
  <property fmtid="{D5CDD505-2E9C-101B-9397-08002B2CF9AE}" pid="6" name="_SharedFileIndex">
    <vt:lpwstr/>
  </property>
  <property fmtid="{D5CDD505-2E9C-101B-9397-08002B2CF9AE}" pid="7" name="ComplianceAssetId">
    <vt:lpwstr/>
  </property>
  <property fmtid="{D5CDD505-2E9C-101B-9397-08002B2CF9AE}" pid="8" name="_ExtendedDescription">
    <vt:lpwstr/>
  </property>
  <property fmtid="{D5CDD505-2E9C-101B-9397-08002B2CF9AE}" pid="9" name="TriggerFlowInfo">
    <vt:lpwstr/>
  </property>
</Properties>
</file>